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9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D1B0E-7C0C-422B-87F6-F51598E35963}" v="1" dt="2025-02-24T16:58:16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B9CC-B9F2-EE8F-86B6-9EB584DDE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F65DF-A60C-99FE-CFBF-AA06FB662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68AC3-A865-A7F9-5DED-716F38ED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160E5-75E4-1185-4F76-5B75C05D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4A9B6-4146-CBD1-C312-5642BACA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63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1189-E9F9-44D4-5847-F822EE52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3CE7A-32EB-1890-8965-7E46D22C0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EDE5-F459-6163-186F-D428E6D3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82B3D-CB94-E9AB-1CDF-88C48542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DF80-CBFF-40D0-F3F5-B4DE1A3D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7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3445B-6686-7912-E270-B7719F9C5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64B3-7368-E8BE-A767-5097D4CB0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D2DE-FFCC-079A-F2F8-18D05A15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C734C-09FC-3170-732B-7ADCE9A0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57796-8E8F-A788-B129-45631772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3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DBA0-3B55-106B-2A63-57F1BF48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F990-FA52-4D33-B2BD-CE7761EBC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E72DE-9366-4A46-79AD-E36E27C7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95D66-8F3C-7522-8538-269B1A9E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B3170-4EC8-4713-E031-C6F07ACE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3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66C7-BF7A-F440-146B-A8640DE2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BEACA-C158-0C1C-CFC2-52FEEB08D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31CCB-C7BE-8276-1AD4-935E99FE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6AA1B-25EA-E66D-6CC0-97ED1FAA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37F7C-C9D4-7856-5C92-72A9E648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9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8834F-AF96-D9D3-CBCB-92C68887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5DDA-90A0-6001-C150-B07241CD8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6AE5F-D523-B9FC-00C0-5DBDD93AE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E1CB7-BDB2-899C-4034-B07B793D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B58D4-E2FE-A2FF-0540-0F081220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B7031-EA13-A861-B062-4251A6C7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33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E34F-B4BA-681B-419C-4E2A8AF8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EBB8B-FE0F-FDAE-6CC5-3A646E64F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47799-3920-4D68-62F7-DFA397BC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4A205-FB31-1EA9-D200-EE33E870C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167AC-D5D0-034E-8547-80710967B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73CD4-42FE-1AE9-CECA-44E31A08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84A69-535A-8DAE-411F-A7D9ECBC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57C2B-7BC8-EF97-DE43-3015DCE8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5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F3F1-F37B-6B3D-1868-79F406A6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970AD-83D9-3E10-AF23-A9DF258B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6581C-DADC-7E19-414A-23316F43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1C5EA-7578-A50F-565E-F5F91379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40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47DB6-3A31-251A-D011-991BBBD8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89E73A-9D16-4F57-4B98-216B752F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78439-5876-9D90-0055-26E84249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4C010-3E11-ABD7-FD66-B6C73E28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2BA7F-D51C-DA33-E4E3-9DB1C6B1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47418-C908-59D6-29D3-4938EB939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F3BE-4699-E79B-FBFF-8A90EA1D1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B7637-5AFB-1E6E-9C06-6D9D8728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3667A-A960-2D2A-6164-2BDDC6D8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35836-2072-237F-C368-857D85B6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543BF-A29B-C6CB-EBAE-14D02A50A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01BD4-2E3D-2AAA-BA02-E1146F22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80D23-95AB-BE91-7BE2-B732F24D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21610-9FA8-7479-676A-46B99300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36DE5-7802-C15B-DC29-D96F46E0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0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DCA4E-C2D8-15A0-6849-8F64C334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846A5-5AD8-7B08-0054-AAC419C9E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6CA66-869A-794B-54DE-76532E968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23019-7059-433C-A1AE-C8FA77B9DAC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C08F1-C50C-7129-9623-4499921F8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B1C6-87E1-A6AC-A29D-CF8C55721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94ABD9-E83F-475E-870C-F91AEF28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akto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Nathaniel.mobley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000" t="70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EF9D78-6F48-4D35-0EA0-317C4F2FC8C2}"/>
              </a:ext>
            </a:extLst>
          </p:cNvPr>
          <p:cNvSpPr txBox="1"/>
          <p:nvPr/>
        </p:nvSpPr>
        <p:spPr>
          <a:xfrm>
            <a:off x="609600" y="50990"/>
            <a:ext cx="11277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Talakto Communications:</a:t>
            </a:r>
          </a:p>
          <a:p>
            <a:endParaRPr lang="en-US" sz="2000" dirty="0"/>
          </a:p>
          <a:p>
            <a:r>
              <a:rPr lang="en-US" sz="2800" dirty="0"/>
              <a:t>Web Site:  </a:t>
            </a:r>
            <a:r>
              <a:rPr lang="en-US" sz="2800" dirty="0">
                <a:hlinkClick r:id="rId3"/>
              </a:rPr>
              <a:t>www.talakto.org</a:t>
            </a:r>
            <a:endParaRPr lang="en-US" sz="2800" dirty="0"/>
          </a:p>
          <a:p>
            <a:r>
              <a:rPr lang="en-US" sz="2800" dirty="0"/>
              <a:t>Click on Communications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r>
              <a:rPr lang="en-US" sz="2800" b="1" dirty="0"/>
              <a:t>Constant Contact Monthly Newsletters:</a:t>
            </a:r>
          </a:p>
          <a:p>
            <a:r>
              <a:rPr lang="en-US" sz="2800" dirty="0"/>
              <a:t>If you are not receiving monthly newsletters, use the QR Code to sign up for the Talakto and other Greater Alabama Council Email </a:t>
            </a:r>
            <a:r>
              <a:rPr lang="en-US" sz="2800" dirty="0" smtClean="0"/>
              <a:t>Newsletters. </a:t>
            </a:r>
            <a:r>
              <a:rPr lang="en-US" sz="2800" i="1" u="sng" dirty="0" smtClean="0"/>
              <a:t>Please </a:t>
            </a:r>
            <a:r>
              <a:rPr lang="en-US" sz="2800" i="1" u="sng" dirty="0"/>
              <a:t>make sure your units know</a:t>
            </a:r>
            <a:r>
              <a:rPr lang="en-US" sz="2800" i="1" dirty="0"/>
              <a:t> </a:t>
            </a:r>
            <a:r>
              <a:rPr lang="en-US" sz="2800" dirty="0"/>
              <a:t>to sign up and are receiving them.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631DD-CC39-DAA3-4274-9B3077D22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7566" y="186261"/>
            <a:ext cx="2059634" cy="20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6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000" t="70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EF9D78-6F48-4D35-0EA0-317C4F2FC8C2}"/>
              </a:ext>
            </a:extLst>
          </p:cNvPr>
          <p:cNvSpPr txBox="1"/>
          <p:nvPr/>
        </p:nvSpPr>
        <p:spPr>
          <a:xfrm>
            <a:off x="767729" y="291050"/>
            <a:ext cx="11277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Talakto Communications:</a:t>
            </a:r>
            <a:endParaRPr lang="en-US" sz="3600" dirty="0"/>
          </a:p>
          <a:p>
            <a:r>
              <a:rPr lang="en-US" sz="3600" dirty="0"/>
              <a:t>What’s Next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2800" dirty="0"/>
              <a:t>Cub Scout Day Camp Marketing Campaign</a:t>
            </a:r>
          </a:p>
          <a:p>
            <a:endParaRPr lang="en-US" sz="2800" dirty="0"/>
          </a:p>
          <a:p>
            <a:r>
              <a:rPr lang="en-US" sz="2800" dirty="0" smtClean="0"/>
              <a:t>April Newsletter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u="sng" dirty="0"/>
              <a:t>Get your newsletter news in </a:t>
            </a:r>
            <a:r>
              <a:rPr lang="en-US" sz="2800" dirty="0"/>
              <a:t>before the committee/commissioner meeting each month. 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631DD-CC39-DAA3-4274-9B3077D22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566" y="186261"/>
            <a:ext cx="2059634" cy="20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4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000" t="70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4631DD-CC39-DAA3-4274-9B3077D22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566" y="186261"/>
            <a:ext cx="2059634" cy="20596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4D0084-D4B1-EBF4-CB75-EA9C9267D3EC}"/>
              </a:ext>
            </a:extLst>
          </p:cNvPr>
          <p:cNvSpPr txBox="1"/>
          <p:nvPr/>
        </p:nvSpPr>
        <p:spPr>
          <a:xfrm>
            <a:off x="931426" y="369692"/>
            <a:ext cx="861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Follow us on Social Media for the latest </a:t>
            </a:r>
            <a:r>
              <a:rPr lang="en-US" sz="3200" dirty="0" err="1"/>
              <a:t>Talakto</a:t>
            </a:r>
            <a:r>
              <a:rPr lang="en-US" sz="3200" dirty="0"/>
              <a:t> </a:t>
            </a:r>
            <a:r>
              <a:rPr lang="en-US" sz="3200" dirty="0" smtClean="0"/>
              <a:t>updates, </a:t>
            </a:r>
            <a:r>
              <a:rPr lang="en-US" sz="3600" dirty="0" smtClean="0"/>
              <a:t>and </a:t>
            </a:r>
            <a:r>
              <a:rPr lang="en-US" sz="3600" i="1" u="sng" dirty="0" smtClean="0"/>
              <a:t>tell your friends! </a:t>
            </a:r>
            <a:endParaRPr lang="en-US" sz="3600" i="1" u="sng" dirty="0"/>
          </a:p>
        </p:txBody>
      </p:sp>
      <p:pic>
        <p:nvPicPr>
          <p:cNvPr id="1026" name="Picture 2" descr="Facebook | iOS Icon Gallery">
            <a:extLst>
              <a:ext uri="{FF2B5EF4-FFF2-40B4-BE49-F238E27FC236}">
                <a16:creationId xmlns:a16="http://schemas.microsoft.com/office/drawing/2014/main" id="{EDA6066F-75C9-3D55-0D7B-DD2D8769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12607"/>
            <a:ext cx="1318532" cy="124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E61432-E81A-1CDC-FC91-1187F318D2F0}"/>
              </a:ext>
            </a:extLst>
          </p:cNvPr>
          <p:cNvSpPr txBox="1"/>
          <p:nvPr/>
        </p:nvSpPr>
        <p:spPr>
          <a:xfrm>
            <a:off x="3124200" y="2392403"/>
            <a:ext cx="6819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https://www.facebook.com/TalaktoGAC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320A78-2BD9-3EC2-229A-B7E92A7C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3459157"/>
            <a:ext cx="15430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66AF9-413D-E240-A8A4-E2204EC08CC4}"/>
              </a:ext>
            </a:extLst>
          </p:cNvPr>
          <p:cNvSpPr txBox="1"/>
          <p:nvPr/>
        </p:nvSpPr>
        <p:spPr>
          <a:xfrm>
            <a:off x="3276600" y="3933174"/>
            <a:ext cx="6550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https://www.instagram.com/talakto</a:t>
            </a:r>
          </a:p>
        </p:txBody>
      </p:sp>
    </p:spTree>
    <p:extLst>
      <p:ext uri="{BB962C8B-B14F-4D97-AF65-F5344CB8AC3E}">
        <p14:creationId xmlns:p14="http://schemas.microsoft.com/office/powerpoint/2010/main" val="277949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000" t="70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4631DD-CC39-DAA3-4274-9B3077D22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566" y="186261"/>
            <a:ext cx="2059634" cy="20596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4D0084-D4B1-EBF4-CB75-EA9C9267D3EC}"/>
              </a:ext>
            </a:extLst>
          </p:cNvPr>
          <p:cNvSpPr txBox="1"/>
          <p:nvPr/>
        </p:nvSpPr>
        <p:spPr>
          <a:xfrm>
            <a:off x="931426" y="369692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Want something shared on </a:t>
            </a:r>
            <a:r>
              <a:rPr lang="en-US" sz="3200" dirty="0" err="1" smtClean="0"/>
              <a:t>Talakto’s</a:t>
            </a:r>
            <a:r>
              <a:rPr lang="en-US" sz="3200" dirty="0" smtClean="0"/>
              <a:t> Social Media? Send to Nate Mobley: </a:t>
            </a:r>
          </a:p>
          <a:p>
            <a:endParaRPr lang="en-US" sz="3200" dirty="0"/>
          </a:p>
          <a:p>
            <a:r>
              <a:rPr lang="en-US" sz="3200" dirty="0" smtClean="0"/>
              <a:t>-(</a:t>
            </a:r>
            <a:r>
              <a:rPr lang="en-US" sz="3200" dirty="0" smtClean="0">
                <a:hlinkClick r:id="rId4"/>
              </a:rPr>
              <a:t>Nathaniel.mobley@gmail.com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or </a:t>
            </a:r>
          </a:p>
          <a:p>
            <a:r>
              <a:rPr lang="en-US" sz="3200" dirty="0" smtClean="0"/>
              <a:t>-Message </a:t>
            </a:r>
            <a:r>
              <a:rPr lang="en-US" sz="3200" dirty="0" err="1" smtClean="0"/>
              <a:t>Talakto</a:t>
            </a:r>
            <a:r>
              <a:rPr lang="en-US" sz="3200" dirty="0" smtClean="0"/>
              <a:t> on Facebook</a:t>
            </a:r>
            <a:endParaRPr lang="en-US" sz="3600" i="1" u="sng" dirty="0"/>
          </a:p>
        </p:txBody>
      </p:sp>
      <p:pic>
        <p:nvPicPr>
          <p:cNvPr id="1026" name="Picture 2" descr="Facebook | iOS Icon Gallery">
            <a:extLst>
              <a:ext uri="{FF2B5EF4-FFF2-40B4-BE49-F238E27FC236}">
                <a16:creationId xmlns:a16="http://schemas.microsoft.com/office/drawing/2014/main" id="{EDA6066F-75C9-3D55-0D7B-DD2D8769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08" y="3422850"/>
            <a:ext cx="678159" cy="63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E61432-E81A-1CDC-FC91-1187F318D2F0}"/>
              </a:ext>
            </a:extLst>
          </p:cNvPr>
          <p:cNvSpPr txBox="1"/>
          <p:nvPr/>
        </p:nvSpPr>
        <p:spPr>
          <a:xfrm>
            <a:off x="3258667" y="3585515"/>
            <a:ext cx="6819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https://www.facebook.com/TalaktoGAC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320A78-2BD9-3EC2-229A-B7E92A7C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144" y="4211515"/>
            <a:ext cx="719523" cy="65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66AF9-413D-E240-A8A4-E2204EC08CC4}"/>
              </a:ext>
            </a:extLst>
          </p:cNvPr>
          <p:cNvSpPr txBox="1"/>
          <p:nvPr/>
        </p:nvSpPr>
        <p:spPr>
          <a:xfrm>
            <a:off x="3258667" y="4355520"/>
            <a:ext cx="65509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https://www.instagram.com/talakto</a:t>
            </a:r>
          </a:p>
        </p:txBody>
      </p:sp>
    </p:spTree>
    <p:extLst>
      <p:ext uri="{BB962C8B-B14F-4D97-AF65-F5344CB8AC3E}">
        <p14:creationId xmlns:p14="http://schemas.microsoft.com/office/powerpoint/2010/main" val="3915535075"/>
      </p:ext>
    </p:extLst>
  </p:cSld>
  <p:clrMapOvr>
    <a:masterClrMapping/>
  </p:clrMapOvr>
</p:sld>
</file>

<file path=ppt/theme/theme1.xml><?xml version="1.0" encoding="utf-8"?>
<a:theme xmlns:a="http://schemas.openxmlformats.org/drawingml/2006/main" name="Scouting Americ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132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Scouting America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Bolick</dc:creator>
  <cp:lastModifiedBy>Mobley, Nathaniel (Nate) CTR MDA IC (USA)</cp:lastModifiedBy>
  <cp:revision>16</cp:revision>
  <dcterms:created xsi:type="dcterms:W3CDTF">2024-08-19T17:19:25Z</dcterms:created>
  <dcterms:modified xsi:type="dcterms:W3CDTF">2025-03-27T15:27:20Z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e0a663-be8b-402a-b7a3-90b32572e268_Enabled">
    <vt:lpwstr>true</vt:lpwstr>
  </property>
  <property fmtid="{D5CDD505-2E9C-101B-9397-08002B2CF9AE}" pid="3" name="MSIP_Label_3de0a663-be8b-402a-b7a3-90b32572e268_SetDate">
    <vt:lpwstr>2024-08-19T17:21:28Z</vt:lpwstr>
  </property>
  <property fmtid="{D5CDD505-2E9C-101B-9397-08002B2CF9AE}" pid="4" name="MSIP_Label_3de0a663-be8b-402a-b7a3-90b32572e268_Method">
    <vt:lpwstr>Privileged</vt:lpwstr>
  </property>
  <property fmtid="{D5CDD505-2E9C-101B-9397-08002B2CF9AE}" pid="5" name="MSIP_Label_3de0a663-be8b-402a-b7a3-90b32572e268_Name">
    <vt:lpwstr>Public</vt:lpwstr>
  </property>
  <property fmtid="{D5CDD505-2E9C-101B-9397-08002B2CF9AE}" pid="6" name="MSIP_Label_3de0a663-be8b-402a-b7a3-90b32572e268_SiteId">
    <vt:lpwstr>423946e4-28c0-4deb-904c-a4a4b174fb3f</vt:lpwstr>
  </property>
  <property fmtid="{D5CDD505-2E9C-101B-9397-08002B2CF9AE}" pid="7" name="MSIP_Label_3de0a663-be8b-402a-b7a3-90b32572e268_ActionId">
    <vt:lpwstr>768ed64d-d3b1-4207-a4d2-92ff5638067e</vt:lpwstr>
  </property>
  <property fmtid="{D5CDD505-2E9C-101B-9397-08002B2CF9AE}" pid="8" name="MSIP_Label_3de0a663-be8b-402a-b7a3-90b32572e268_ContentBits">
    <vt:lpwstr>0</vt:lpwstr>
  </property>
</Properties>
</file>