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01" r:id="rId2"/>
    <p:sldId id="402" r:id="rId3"/>
    <p:sldId id="403" r:id="rId4"/>
    <p:sldId id="404" r:id="rId5"/>
    <p:sldId id="380" r:id="rId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3"/>
    <a:srgbClr val="CF0031"/>
    <a:srgbClr val="00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18CA5-1908-432C-A18A-CBC256E6D4E2}" v="1" dt="2025-03-26T01:50:38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14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778" y="2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Sneddon" userId="2c98d84da0fd4e2c" providerId="LiveId" clId="{2D318CA5-1908-432C-A18A-CBC256E6D4E2}"/>
    <pc:docChg chg="custSel addSld delSld modSld sldOrd">
      <pc:chgData name="Jimmy Sneddon" userId="2c98d84da0fd4e2c" providerId="LiveId" clId="{2D318CA5-1908-432C-A18A-CBC256E6D4E2}" dt="2025-04-03T12:58:11.040" v="342" actId="47"/>
      <pc:docMkLst>
        <pc:docMk/>
      </pc:docMkLst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0" sldId="256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0" sldId="257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558121384" sldId="258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3585969539" sldId="263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2013163174" sldId="266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602701767" sldId="267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1788334848" sldId="268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1249087811" sldId="269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0" sldId="359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0" sldId="360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0" sldId="361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1689525307" sldId="373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3798957672" sldId="374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3797651095" sldId="375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1613349666" sldId="376"/>
        </pc:sldMkLst>
      </pc:sldChg>
      <pc:sldChg chg="del">
        <pc:chgData name="Jimmy Sneddon" userId="2c98d84da0fd4e2c" providerId="LiveId" clId="{2D318CA5-1908-432C-A18A-CBC256E6D4E2}" dt="2025-04-03T12:58:11.040" v="342" actId="47"/>
        <pc:sldMkLst>
          <pc:docMk/>
          <pc:sldMk cId="1282433058" sldId="378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1653361198" sldId="383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2418547151" sldId="384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2779491264" sldId="385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495538420" sldId="387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3842312479" sldId="389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3997535513" sldId="392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1255111245" sldId="393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965161263" sldId="398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0" sldId="399"/>
        </pc:sldMkLst>
      </pc:sldChg>
      <pc:sldChg chg="del">
        <pc:chgData name="Jimmy Sneddon" userId="2c98d84da0fd4e2c" providerId="LiveId" clId="{2D318CA5-1908-432C-A18A-CBC256E6D4E2}" dt="2025-04-03T12:57:53.897" v="341" actId="2696"/>
        <pc:sldMkLst>
          <pc:docMk/>
          <pc:sldMk cId="1417189454" sldId="400"/>
        </pc:sldMkLst>
      </pc:sldChg>
      <pc:sldChg chg="addSp modSp add mod ord">
        <pc:chgData name="Jimmy Sneddon" userId="2c98d84da0fd4e2c" providerId="LiveId" clId="{2D318CA5-1908-432C-A18A-CBC256E6D4E2}" dt="2025-03-26T01:54:40.733" v="123" actId="20577"/>
        <pc:sldMkLst>
          <pc:docMk/>
          <pc:sldMk cId="3125820964" sldId="401"/>
        </pc:sldMkLst>
        <pc:spChg chg="mod">
          <ac:chgData name="Jimmy Sneddon" userId="2c98d84da0fd4e2c" providerId="LiveId" clId="{2D318CA5-1908-432C-A18A-CBC256E6D4E2}" dt="2025-03-26T01:49:24.985" v="19" actId="20577"/>
          <ac:spMkLst>
            <pc:docMk/>
            <pc:sldMk cId="3125820964" sldId="401"/>
            <ac:spMk id="2" creationId="{A4F274AE-F268-6E21-E88F-A9F29B004466}"/>
          </ac:spMkLst>
        </pc:spChg>
        <pc:spChg chg="mod">
          <ac:chgData name="Jimmy Sneddon" userId="2c98d84da0fd4e2c" providerId="LiveId" clId="{2D318CA5-1908-432C-A18A-CBC256E6D4E2}" dt="2025-03-26T01:54:40.733" v="123" actId="20577"/>
          <ac:spMkLst>
            <pc:docMk/>
            <pc:sldMk cId="3125820964" sldId="401"/>
            <ac:spMk id="4" creationId="{5E9B39EE-7CC6-7E93-6783-200719D6D2E0}"/>
          </ac:spMkLst>
        </pc:spChg>
        <pc:picChg chg="add mod">
          <ac:chgData name="Jimmy Sneddon" userId="2c98d84da0fd4e2c" providerId="LiveId" clId="{2D318CA5-1908-432C-A18A-CBC256E6D4E2}" dt="2025-03-26T01:50:58.454" v="26" actId="1076"/>
          <ac:picMkLst>
            <pc:docMk/>
            <pc:sldMk cId="3125820964" sldId="401"/>
            <ac:picMk id="6" creationId="{08D607C7-E747-F634-7252-62D23551B0BA}"/>
          </ac:picMkLst>
        </pc:picChg>
      </pc:sldChg>
      <pc:sldChg chg="addSp modSp add mod">
        <pc:chgData name="Jimmy Sneddon" userId="2c98d84da0fd4e2c" providerId="LiveId" clId="{2D318CA5-1908-432C-A18A-CBC256E6D4E2}" dt="2025-03-26T02:01:12.768" v="219" actId="1037"/>
        <pc:sldMkLst>
          <pc:docMk/>
          <pc:sldMk cId="511916372" sldId="402"/>
        </pc:sldMkLst>
        <pc:spChg chg="mod">
          <ac:chgData name="Jimmy Sneddon" userId="2c98d84da0fd4e2c" providerId="LiveId" clId="{2D318CA5-1908-432C-A18A-CBC256E6D4E2}" dt="2025-03-26T01:55:00.655" v="125" actId="6549"/>
          <ac:spMkLst>
            <pc:docMk/>
            <pc:sldMk cId="511916372" sldId="402"/>
            <ac:spMk id="4" creationId="{2F7AA49C-AEDE-CD4B-3440-EC5582E3396E}"/>
          </ac:spMkLst>
        </pc:spChg>
        <pc:picChg chg="add mod modCrop">
          <ac:chgData name="Jimmy Sneddon" userId="2c98d84da0fd4e2c" providerId="LiveId" clId="{2D318CA5-1908-432C-A18A-CBC256E6D4E2}" dt="2025-03-26T02:01:12.768" v="219" actId="1037"/>
          <ac:picMkLst>
            <pc:docMk/>
            <pc:sldMk cId="511916372" sldId="402"/>
            <ac:picMk id="7" creationId="{42B5645B-A685-61E3-DE6A-DC48E8496C9F}"/>
          </ac:picMkLst>
        </pc:picChg>
      </pc:sldChg>
      <pc:sldChg chg="addSp delSp modSp add mod">
        <pc:chgData name="Jimmy Sneddon" userId="2c98d84da0fd4e2c" providerId="LiveId" clId="{2D318CA5-1908-432C-A18A-CBC256E6D4E2}" dt="2025-03-26T02:03:09.792" v="337" actId="1036"/>
        <pc:sldMkLst>
          <pc:docMk/>
          <pc:sldMk cId="3786277610" sldId="403"/>
        </pc:sldMkLst>
        <pc:picChg chg="add mod modCrop">
          <ac:chgData name="Jimmy Sneddon" userId="2c98d84da0fd4e2c" providerId="LiveId" clId="{2D318CA5-1908-432C-A18A-CBC256E6D4E2}" dt="2025-03-26T02:03:09.792" v="337" actId="1036"/>
          <ac:picMkLst>
            <pc:docMk/>
            <pc:sldMk cId="3786277610" sldId="403"/>
            <ac:picMk id="8" creationId="{77BEEF99-84AE-DFB6-C3AA-7DFE1363F52A}"/>
          </ac:picMkLst>
        </pc:picChg>
      </pc:sldChg>
      <pc:sldChg chg="add ord">
        <pc:chgData name="Jimmy Sneddon" userId="2c98d84da0fd4e2c" providerId="LiveId" clId="{2D318CA5-1908-432C-A18A-CBC256E6D4E2}" dt="2025-03-26T02:03:46.348" v="340"/>
        <pc:sldMkLst>
          <pc:docMk/>
          <pc:sldMk cId="2675745175" sldId="404"/>
        </pc:sldMkLst>
      </pc:sldChg>
    </pc:docChg>
  </pc:docChgLst>
  <pc:docChgLst>
    <pc:chgData name="Jeremy Gaertner" userId="f32f2f15-0b5c-41b5-9627-2b0e1eceb402" providerId="ADAL" clId="{D069FF9A-C487-4127-9BEF-5FC68904AD21}"/>
    <pc:docChg chg="undo custSel addSld delSld modSld">
      <pc:chgData name="Jeremy Gaertner" userId="f32f2f15-0b5c-41b5-9627-2b0e1eceb402" providerId="ADAL" clId="{D069FF9A-C487-4127-9BEF-5FC68904AD21}" dt="2025-03-25T21:13:46.911" v="52" actId="47"/>
      <pc:docMkLst>
        <pc:docMk/>
      </pc:docMkLst>
      <pc:sldChg chg="modSp mod">
        <pc:chgData name="Jeremy Gaertner" userId="f32f2f15-0b5c-41b5-9627-2b0e1eceb402" providerId="ADAL" clId="{D069FF9A-C487-4127-9BEF-5FC68904AD21}" dt="2025-03-24T19:11:08.625" v="29" actId="20577"/>
        <pc:sldMkLst>
          <pc:docMk/>
          <pc:sldMk cId="0" sldId="257"/>
        </pc:sldMkLst>
      </pc:sldChg>
      <pc:sldChg chg="addSp delSp modSp add del">
        <pc:chgData name="Jeremy Gaertner" userId="f32f2f15-0b5c-41b5-9627-2b0e1eceb402" providerId="ADAL" clId="{D069FF9A-C487-4127-9BEF-5FC68904AD21}" dt="2025-03-25T21:08:23.914" v="43"/>
        <pc:sldMkLst>
          <pc:docMk/>
          <pc:sldMk cId="558121384" sldId="258"/>
        </pc:sldMkLst>
      </pc:sldChg>
      <pc:sldChg chg="add del">
        <pc:chgData name="Jeremy Gaertner" userId="f32f2f15-0b5c-41b5-9627-2b0e1eceb402" providerId="ADAL" clId="{D069FF9A-C487-4127-9BEF-5FC68904AD21}" dt="2025-03-25T21:08:23.914" v="43"/>
        <pc:sldMkLst>
          <pc:docMk/>
          <pc:sldMk cId="2013163174" sldId="266"/>
        </pc:sldMkLst>
      </pc:sldChg>
      <pc:sldChg chg="add">
        <pc:chgData name="Jeremy Gaertner" userId="f32f2f15-0b5c-41b5-9627-2b0e1eceb402" providerId="ADAL" clId="{D069FF9A-C487-4127-9BEF-5FC68904AD21}" dt="2025-03-25T21:08:23.914" v="43"/>
        <pc:sldMkLst>
          <pc:docMk/>
          <pc:sldMk cId="1788334848" sldId="268"/>
        </pc:sldMkLst>
      </pc:sldChg>
      <pc:sldChg chg="add">
        <pc:chgData name="Jeremy Gaertner" userId="f32f2f15-0b5c-41b5-9627-2b0e1eceb402" providerId="ADAL" clId="{D069FF9A-C487-4127-9BEF-5FC68904AD21}" dt="2025-03-25T21:08:23.914" v="43"/>
        <pc:sldMkLst>
          <pc:docMk/>
          <pc:sldMk cId="1249087811" sldId="269"/>
        </pc:sldMkLst>
      </pc:sldChg>
      <pc:sldChg chg="del">
        <pc:chgData name="Jeremy Gaertner" userId="f32f2f15-0b5c-41b5-9627-2b0e1eceb402" providerId="ADAL" clId="{D069FF9A-C487-4127-9BEF-5FC68904AD21}" dt="2025-03-24T19:06:00.100" v="22" actId="47"/>
        <pc:sldMkLst>
          <pc:docMk/>
          <pc:sldMk cId="4169365315" sldId="271"/>
        </pc:sldMkLst>
      </pc:sldChg>
      <pc:sldChg chg="add del">
        <pc:chgData name="Jeremy Gaertner" userId="f32f2f15-0b5c-41b5-9627-2b0e1eceb402" providerId="ADAL" clId="{D069FF9A-C487-4127-9BEF-5FC68904AD21}" dt="2025-03-25T21:09:12.982" v="46"/>
        <pc:sldMkLst>
          <pc:docMk/>
          <pc:sldMk cId="0" sldId="359"/>
        </pc:sldMkLst>
      </pc:sldChg>
      <pc:sldChg chg="add del">
        <pc:chgData name="Jeremy Gaertner" userId="f32f2f15-0b5c-41b5-9627-2b0e1eceb402" providerId="ADAL" clId="{D069FF9A-C487-4127-9BEF-5FC68904AD21}" dt="2025-03-25T21:09:12.982" v="46"/>
        <pc:sldMkLst>
          <pc:docMk/>
          <pc:sldMk cId="0" sldId="360"/>
        </pc:sldMkLst>
      </pc:sldChg>
      <pc:sldChg chg="add del">
        <pc:chgData name="Jeremy Gaertner" userId="f32f2f15-0b5c-41b5-9627-2b0e1eceb402" providerId="ADAL" clId="{D069FF9A-C487-4127-9BEF-5FC68904AD21}" dt="2025-03-25T21:09:12.982" v="46"/>
        <pc:sldMkLst>
          <pc:docMk/>
          <pc:sldMk cId="0" sldId="361"/>
        </pc:sldMkLst>
      </pc:sldChg>
      <pc:sldChg chg="addSp delSp modSp mod">
        <pc:chgData name="Jeremy Gaertner" userId="f32f2f15-0b5c-41b5-9627-2b0e1eceb402" providerId="ADAL" clId="{D069FF9A-C487-4127-9BEF-5FC68904AD21}" dt="2025-03-25T21:09:49.205" v="48" actId="478"/>
        <pc:sldMkLst>
          <pc:docMk/>
          <pc:sldMk cId="3122480509" sldId="380"/>
        </pc:sldMkLst>
      </pc:sldChg>
      <pc:sldChg chg="delSp modSp del mod">
        <pc:chgData name="Jeremy Gaertner" userId="f32f2f15-0b5c-41b5-9627-2b0e1eceb402" providerId="ADAL" clId="{D069FF9A-C487-4127-9BEF-5FC68904AD21}" dt="2025-03-25T21:08:34.887" v="44" actId="47"/>
        <pc:sldMkLst>
          <pc:docMk/>
          <pc:sldMk cId="0" sldId="381"/>
        </pc:sldMkLst>
      </pc:sldChg>
      <pc:sldChg chg="del">
        <pc:chgData name="Jeremy Gaertner" userId="f32f2f15-0b5c-41b5-9627-2b0e1eceb402" providerId="ADAL" clId="{D069FF9A-C487-4127-9BEF-5FC68904AD21}" dt="2025-03-24T19:04:10.431" v="5" actId="47"/>
        <pc:sldMkLst>
          <pc:docMk/>
          <pc:sldMk cId="1417189454" sldId="382"/>
        </pc:sldMkLst>
      </pc:sldChg>
      <pc:sldChg chg="add del">
        <pc:chgData name="Jeremy Gaertner" userId="f32f2f15-0b5c-41b5-9627-2b0e1eceb402" providerId="ADAL" clId="{D069FF9A-C487-4127-9BEF-5FC68904AD21}" dt="2025-03-25T21:13:42.053" v="51" actId="47"/>
        <pc:sldMkLst>
          <pc:docMk/>
          <pc:sldMk cId="1653361198" sldId="383"/>
        </pc:sldMkLst>
      </pc:sldChg>
      <pc:sldChg chg="add del">
        <pc:chgData name="Jeremy Gaertner" userId="f32f2f15-0b5c-41b5-9627-2b0e1eceb402" providerId="ADAL" clId="{D069FF9A-C487-4127-9BEF-5FC68904AD21}" dt="2025-03-25T21:13:42.053" v="51" actId="47"/>
        <pc:sldMkLst>
          <pc:docMk/>
          <pc:sldMk cId="2418547151" sldId="384"/>
        </pc:sldMkLst>
      </pc:sldChg>
      <pc:sldChg chg="add del">
        <pc:chgData name="Jeremy Gaertner" userId="f32f2f15-0b5c-41b5-9627-2b0e1eceb402" providerId="ADAL" clId="{D069FF9A-C487-4127-9BEF-5FC68904AD21}" dt="2025-03-25T21:13:42.053" v="51" actId="47"/>
        <pc:sldMkLst>
          <pc:docMk/>
          <pc:sldMk cId="2779491264" sldId="385"/>
        </pc:sldMkLst>
      </pc:sldChg>
      <pc:sldChg chg="del">
        <pc:chgData name="Jeremy Gaertner" userId="f32f2f15-0b5c-41b5-9627-2b0e1eceb402" providerId="ADAL" clId="{D069FF9A-C487-4127-9BEF-5FC68904AD21}" dt="2025-03-24T19:05:58.855" v="21" actId="47"/>
        <pc:sldMkLst>
          <pc:docMk/>
          <pc:sldMk cId="336618507" sldId="386"/>
        </pc:sldMkLst>
      </pc:sldChg>
      <pc:sldChg chg="del">
        <pc:chgData name="Jeremy Gaertner" userId="f32f2f15-0b5c-41b5-9627-2b0e1eceb402" providerId="ADAL" clId="{D069FF9A-C487-4127-9BEF-5FC68904AD21}" dt="2025-03-24T19:06:29.450" v="28" actId="47"/>
        <pc:sldMkLst>
          <pc:docMk/>
          <pc:sldMk cId="522747091" sldId="388"/>
        </pc:sldMkLst>
      </pc:sldChg>
      <pc:sldChg chg="del">
        <pc:chgData name="Jeremy Gaertner" userId="f32f2f15-0b5c-41b5-9627-2b0e1eceb402" providerId="ADAL" clId="{D069FF9A-C487-4127-9BEF-5FC68904AD21}" dt="2025-03-24T19:04:58.323" v="12" actId="47"/>
        <pc:sldMkLst>
          <pc:docMk/>
          <pc:sldMk cId="1154788263" sldId="390"/>
        </pc:sldMkLst>
      </pc:sldChg>
      <pc:sldChg chg="del">
        <pc:chgData name="Jeremy Gaertner" userId="f32f2f15-0b5c-41b5-9627-2b0e1eceb402" providerId="ADAL" clId="{D069FF9A-C487-4127-9BEF-5FC68904AD21}" dt="2025-03-24T19:05:37.202" v="16" actId="47"/>
        <pc:sldMkLst>
          <pc:docMk/>
          <pc:sldMk cId="2460189112" sldId="391"/>
        </pc:sldMkLst>
      </pc:sldChg>
      <pc:sldChg chg="modSp mod">
        <pc:chgData name="Jeremy Gaertner" userId="f32f2f15-0b5c-41b5-9627-2b0e1eceb402" providerId="ADAL" clId="{D069FF9A-C487-4127-9BEF-5FC68904AD21}" dt="2025-03-24T19:04:53.278" v="11" actId="6549"/>
        <pc:sldMkLst>
          <pc:docMk/>
          <pc:sldMk cId="3997535513" sldId="392"/>
        </pc:sldMkLst>
      </pc:sldChg>
      <pc:sldChg chg="add">
        <pc:chgData name="Jeremy Gaertner" userId="f32f2f15-0b5c-41b5-9627-2b0e1eceb402" providerId="ADAL" clId="{D069FF9A-C487-4127-9BEF-5FC68904AD21}" dt="2025-03-24T19:05:11.152" v="13"/>
        <pc:sldMkLst>
          <pc:docMk/>
          <pc:sldMk cId="1255111245" sldId="393"/>
        </pc:sldMkLst>
      </pc:sldChg>
      <pc:sldChg chg="add del">
        <pc:chgData name="Jeremy Gaertner" userId="f32f2f15-0b5c-41b5-9627-2b0e1eceb402" providerId="ADAL" clId="{D069FF9A-C487-4127-9BEF-5FC68904AD21}" dt="2025-03-25T21:08:35.915" v="45" actId="47"/>
        <pc:sldMkLst>
          <pc:docMk/>
          <pc:sldMk cId="916977212" sldId="394"/>
        </pc:sldMkLst>
      </pc:sldChg>
      <pc:sldChg chg="add del">
        <pc:chgData name="Jeremy Gaertner" userId="f32f2f15-0b5c-41b5-9627-2b0e1eceb402" providerId="ADAL" clId="{D069FF9A-C487-4127-9BEF-5FC68904AD21}" dt="2025-03-25T18:47:53.498" v="42" actId="47"/>
        <pc:sldMkLst>
          <pc:docMk/>
          <pc:sldMk cId="3274829381" sldId="395"/>
        </pc:sldMkLst>
      </pc:sldChg>
      <pc:sldChg chg="add del">
        <pc:chgData name="Jeremy Gaertner" userId="f32f2f15-0b5c-41b5-9627-2b0e1eceb402" providerId="ADAL" clId="{D069FF9A-C487-4127-9BEF-5FC68904AD21}" dt="2025-03-25T21:13:46.911" v="52" actId="47"/>
        <pc:sldMkLst>
          <pc:docMk/>
          <pc:sldMk cId="3202841652" sldId="396"/>
        </pc:sldMkLst>
      </pc:sldChg>
      <pc:sldChg chg="add del">
        <pc:chgData name="Jeremy Gaertner" userId="f32f2f15-0b5c-41b5-9627-2b0e1eceb402" providerId="ADAL" clId="{D069FF9A-C487-4127-9BEF-5FC68904AD21}" dt="2025-03-25T21:09:25.818" v="47" actId="47"/>
        <pc:sldMkLst>
          <pc:docMk/>
          <pc:sldMk cId="2731027837" sldId="397"/>
        </pc:sldMkLst>
      </pc:sldChg>
      <pc:sldChg chg="add">
        <pc:chgData name="Jeremy Gaertner" userId="f32f2f15-0b5c-41b5-9627-2b0e1eceb402" providerId="ADAL" clId="{D069FF9A-C487-4127-9BEF-5FC68904AD21}" dt="2025-03-25T18:46:22.221" v="41"/>
        <pc:sldMkLst>
          <pc:docMk/>
          <pc:sldMk cId="965161263" sldId="398"/>
        </pc:sldMkLst>
      </pc:sldChg>
      <pc:sldChg chg="add">
        <pc:chgData name="Jeremy Gaertner" userId="f32f2f15-0b5c-41b5-9627-2b0e1eceb402" providerId="ADAL" clId="{D069FF9A-C487-4127-9BEF-5FC68904AD21}" dt="2025-03-25T21:08:23.914" v="43"/>
        <pc:sldMkLst>
          <pc:docMk/>
          <pc:sldMk cId="0" sldId="399"/>
        </pc:sldMkLst>
      </pc:sldChg>
      <pc:sldChg chg="add">
        <pc:chgData name="Jeremy Gaertner" userId="f32f2f15-0b5c-41b5-9627-2b0e1eceb402" providerId="ADAL" clId="{D069FF9A-C487-4127-9BEF-5FC68904AD21}" dt="2025-03-25T21:08:23.914" v="43"/>
        <pc:sldMkLst>
          <pc:docMk/>
          <pc:sldMk cId="1417189454" sldId="4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9C62D8-8C0C-522A-1AA3-1B9EC262A4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B8E48-854A-E420-EEF9-45835F1E79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E1C256-8DEB-41C0-AF34-6E01A66CA5C2}" type="datetime1">
              <a:rPr lang="en-US" altLang="en-US"/>
              <a:pPr>
                <a:defRPr/>
              </a:pPr>
              <a:t>4/3/2025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2CDFC-2A9C-ABB8-0C37-05BF1756BD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45C71-F840-90D0-7C2C-8BCD3682A3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80830A-DB5E-4B9A-A4C3-E06C945ED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09DA9B-5261-A8CF-CF94-542A3E957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75BF1-C139-3FE2-7677-8FB30776D3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3C35C8-D4B9-4C71-8218-132F9277F0E9}" type="datetime1">
              <a:rPr lang="en-US" altLang="en-US"/>
              <a:pPr>
                <a:defRPr/>
              </a:pPr>
              <a:t>4/3/2025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3FCADCF-6F0D-671A-C1B7-6096BBED9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7B8AEB-100E-136F-2305-09494446C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EC33-BAEB-A532-D625-EA22CCC4E8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478C3-2008-9E7F-FD7B-3A623C071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51B0E2-C2CC-4DD1-A0E0-D474245F8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DL_4K.png">
            <a:extLst>
              <a:ext uri="{FF2B5EF4-FFF2-40B4-BE49-F238E27FC236}">
                <a16:creationId xmlns:a16="http://schemas.microsoft.com/office/drawing/2014/main" id="{68312F4B-AFFC-0AAE-2B66-698E6DEB9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138363"/>
            <a:ext cx="11477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E3CF8BC-7C97-0AB2-82C5-C37E43338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4DB2-6FD2-4BA6-A8B4-FCF70A985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65E8CA30-6038-9B66-0ADF-3C9EDD33E27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A0E35-B29C-45ED-BDED-8765A16BB157}" type="datetime1">
              <a:rPr lang="en-US" altLang="en-US"/>
              <a:pPr>
                <a:defRPr/>
              </a:pPr>
              <a:t>4/3/2025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1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>
            <a:extLst>
              <a:ext uri="{FF2B5EF4-FFF2-40B4-BE49-F238E27FC236}">
                <a16:creationId xmlns:a16="http://schemas.microsoft.com/office/drawing/2014/main" id="{145D2973-0884-9558-13D7-D66E72BB9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92841C-D0E1-E6C0-E363-B0E8C68EE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D519-AA73-4D75-B161-C5CC741E3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691166F0-46EC-FA6D-33B7-AB0E9CB1BCF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C607-B20F-414F-9479-98678C2DF493}" type="datetime1">
              <a:rPr lang="en-US" altLang="en-US"/>
              <a:pPr>
                <a:defRPr/>
              </a:pPr>
              <a:t>4/3/2025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7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>
            <a:extLst>
              <a:ext uri="{FF2B5EF4-FFF2-40B4-BE49-F238E27FC236}">
                <a16:creationId xmlns:a16="http://schemas.microsoft.com/office/drawing/2014/main" id="{18E79B6D-834A-006C-6771-1B562D163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8D53118-603C-CAA6-FF2B-2662D806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FD5D-636E-48F1-85EF-8C3FD743318A}" type="datetime1">
              <a:rPr lang="en-US" altLang="en-US"/>
              <a:pPr>
                <a:defRPr/>
              </a:pPr>
              <a:t>4/3/2025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0384B-790F-A472-1094-432E9381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DE5F3-0C35-4386-A5C9-F91AA7C74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41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>
            <a:extLst>
              <a:ext uri="{FF2B5EF4-FFF2-40B4-BE49-F238E27FC236}">
                <a16:creationId xmlns:a16="http://schemas.microsoft.com/office/drawing/2014/main" id="{888F82B7-9490-605B-463D-646280069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F43A76E-7860-232A-CA4A-58A8BE91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FF253-A3E8-46A9-8C9C-68AB9F436295}" type="datetime1">
              <a:rPr lang="en-US" altLang="en-US"/>
              <a:pPr>
                <a:defRPr/>
              </a:pPr>
              <a:t>4/3/2025</a:t>
            </a:fld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4AAAF-F7BA-D152-6CC7-6B97A74EF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A334-E3E8-42F3-8BE6-FA21717FE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32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3ACE8884-90CB-9455-F6D4-56CF50B1E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0F1D050-2DA9-7BB5-6368-745881F2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03CB5-059F-4F6A-AB5C-40C895CABA44}" type="datetime1">
              <a:rPr lang="en-US" altLang="en-US"/>
              <a:pPr>
                <a:defRPr/>
              </a:pPr>
              <a:t>4/3/2025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D1858-879C-89C9-BEEA-4578B3FAC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D774-9905-4AE1-B31B-DFF91373A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4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3F1C6-1198-BD95-5CF7-A6C2CBCB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0527-5F35-4BB8-B460-B9B54BB1727A}" type="datetime1">
              <a:rPr lang="en-US" altLang="en-US"/>
              <a:pPr>
                <a:defRPr/>
              </a:pPr>
              <a:t>4/3/2025</a:t>
            </a:fld>
            <a:endParaRPr lang="en-US" alt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1F3CE24-6ECF-25B3-C088-15ED94A5F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9F16-969A-47E8-BBBE-7CDC8F75E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05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82061-B60B-C60A-398A-D55E01B0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DD26C-0F6A-41AC-A79F-97CECEC09760}" type="datetime1">
              <a:rPr lang="en-US" altLang="en-US"/>
              <a:pPr>
                <a:defRPr/>
              </a:pPr>
              <a:t>4/3/2025</a:t>
            </a:fld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1E81764-8598-478E-ADD4-3888BA125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E83F-B025-4966-9513-32F043ED4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05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file:///\\Users\jaypointer\Desktop\Folio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olio.png" descr="/Users/jaypointer/Desktop/Folio.png">
            <a:extLst>
              <a:ext uri="{FF2B5EF4-FFF2-40B4-BE49-F238E27FC236}">
                <a16:creationId xmlns:a16="http://schemas.microsoft.com/office/drawing/2014/main" id="{D747F473-0896-0E9F-B545-C6DE1C741ED6}"/>
              </a:ext>
            </a:extLst>
          </p:cNvPr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075"/>
            <a:ext cx="91678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43CF6A65-A445-26E5-8F47-867657CC01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12D67E7-77E0-D6DD-7A1A-F03CA859A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68759-8BB2-56B4-6CBC-6560084BE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4BB5CE85-88BC-4704-8DA8-9E2B91DF6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9">
            <a:extLst>
              <a:ext uri="{FF2B5EF4-FFF2-40B4-BE49-F238E27FC236}">
                <a16:creationId xmlns:a16="http://schemas.microsoft.com/office/drawing/2014/main" id="{3720FDE0-1026-5CB7-3D62-DEFABE58602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61063"/>
            <a:ext cx="105886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F5CCEFB-BC82-2575-4EB9-1E6918CC0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C0260802-19E9-46AC-9F0E-04D325E329F9}" type="datetime1">
              <a:rPr lang="en-US" altLang="en-US"/>
              <a:pPr>
                <a:defRPr/>
              </a:pPr>
              <a:t>4/3/2025</a:t>
            </a:fld>
            <a:endParaRPr lang="en-US" altLang="en-US"/>
          </a:p>
        </p:txBody>
      </p:sp>
      <p:pic>
        <p:nvPicPr>
          <p:cNvPr id="1032" name="Picture 13" descr="AnnivGrStandard_White.png">
            <a:extLst>
              <a:ext uri="{FF2B5EF4-FFF2-40B4-BE49-F238E27FC236}">
                <a16:creationId xmlns:a16="http://schemas.microsoft.com/office/drawing/2014/main" id="{4889898E-0F1E-9CE6-B2DF-DDF733432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508750"/>
            <a:ext cx="18303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B6A19-2F0A-AD93-A130-E745CD0DA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74AE-F268-6E21-E88F-A9F29B004466}"/>
              </a:ext>
            </a:extLst>
          </p:cNvPr>
          <p:cNvSpPr txBox="1">
            <a:spLocks/>
          </p:cNvSpPr>
          <p:nvPr/>
        </p:nvSpPr>
        <p:spPr>
          <a:xfrm>
            <a:off x="1377950" y="448449"/>
            <a:ext cx="7304087" cy="7558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Commissioner News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9B39EE-7CC6-7E93-6783-200719D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413030"/>
            <a:ext cx="8377238" cy="267765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/>
              <a:t>Connection Guides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Adult Training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Advancement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Membership and Growth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Outdoor Activities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Retention 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4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FF911-7823-21FD-F8A8-BF74A29B8801}"/>
              </a:ext>
            </a:extLst>
          </p:cNvPr>
          <p:cNvSpPr txBox="1"/>
          <p:nvPr/>
        </p:nvSpPr>
        <p:spPr>
          <a:xfrm>
            <a:off x="502798" y="6522121"/>
            <a:ext cx="1972015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Scouting America</a:t>
            </a:r>
          </a:p>
        </p:txBody>
      </p:sp>
      <p:pic>
        <p:nvPicPr>
          <p:cNvPr id="6" name="Picture 5" descr="A red circle with a blue eagle and a gold laurel wreath&#10;&#10;AI-generated content may be incorrect.">
            <a:extLst>
              <a:ext uri="{FF2B5EF4-FFF2-40B4-BE49-F238E27FC236}">
                <a16:creationId xmlns:a16="http://schemas.microsoft.com/office/drawing/2014/main" id="{08D607C7-E747-F634-7252-62D23551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573" y="130301"/>
            <a:ext cx="1580707" cy="15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2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7ADB7-2DA7-6833-8DCA-A6C0AEA04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D28A-28E9-37A6-A32C-D1AD72323FF6}"/>
              </a:ext>
            </a:extLst>
          </p:cNvPr>
          <p:cNvSpPr txBox="1">
            <a:spLocks/>
          </p:cNvSpPr>
          <p:nvPr/>
        </p:nvSpPr>
        <p:spPr>
          <a:xfrm>
            <a:off x="1377950" y="448449"/>
            <a:ext cx="7304087" cy="7558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Commissioner News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7AA49C-AEDE-CD4B-3440-EC5582E33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413030"/>
            <a:ext cx="8377238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/>
              <a:t>Connection Guides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Adult Training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4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34DD2-3460-FE64-A6A1-1CB5B63F18AD}"/>
              </a:ext>
            </a:extLst>
          </p:cNvPr>
          <p:cNvSpPr txBox="1"/>
          <p:nvPr/>
        </p:nvSpPr>
        <p:spPr>
          <a:xfrm>
            <a:off x="502798" y="6522121"/>
            <a:ext cx="1972015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Scouting America</a:t>
            </a:r>
          </a:p>
        </p:txBody>
      </p:sp>
      <p:pic>
        <p:nvPicPr>
          <p:cNvPr id="6" name="Picture 5" descr="A red circle with a blue eagle and a gold laurel wreath&#10;&#10;AI-generated content may be incorrect.">
            <a:extLst>
              <a:ext uri="{FF2B5EF4-FFF2-40B4-BE49-F238E27FC236}">
                <a16:creationId xmlns:a16="http://schemas.microsoft.com/office/drawing/2014/main" id="{30D710F8-E792-13A0-0E73-0F816566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573" y="130301"/>
            <a:ext cx="1580707" cy="1580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5645B-A685-61E3-DE6A-DC48E8496C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72" t="10146" r="17365" b="6771"/>
          <a:stretch/>
        </p:blipFill>
        <p:spPr>
          <a:xfrm>
            <a:off x="3926959" y="1637404"/>
            <a:ext cx="4047461" cy="47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1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10A1E-BB7C-5172-B70A-0D0EDEC29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1DDA-8EE4-52F9-931F-0C6B9B12A164}"/>
              </a:ext>
            </a:extLst>
          </p:cNvPr>
          <p:cNvSpPr txBox="1">
            <a:spLocks/>
          </p:cNvSpPr>
          <p:nvPr/>
        </p:nvSpPr>
        <p:spPr>
          <a:xfrm>
            <a:off x="1377950" y="448449"/>
            <a:ext cx="7304087" cy="7558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Commissioner News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B38017-D86C-0FEC-3B05-68A3F2DB5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413030"/>
            <a:ext cx="8377238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/>
              <a:t>Connection Guides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Adult Training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4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CAA4A-1325-0AEB-3835-4C03331D1793}"/>
              </a:ext>
            </a:extLst>
          </p:cNvPr>
          <p:cNvSpPr txBox="1"/>
          <p:nvPr/>
        </p:nvSpPr>
        <p:spPr>
          <a:xfrm>
            <a:off x="502798" y="6522121"/>
            <a:ext cx="1972015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Scouting America</a:t>
            </a:r>
          </a:p>
        </p:txBody>
      </p:sp>
      <p:pic>
        <p:nvPicPr>
          <p:cNvPr id="6" name="Picture 5" descr="A red circle with a blue eagle and a gold laurel wreath&#10;&#10;AI-generated content may be incorrect.">
            <a:extLst>
              <a:ext uri="{FF2B5EF4-FFF2-40B4-BE49-F238E27FC236}">
                <a16:creationId xmlns:a16="http://schemas.microsoft.com/office/drawing/2014/main" id="{6FA5B416-9546-B26D-2AE3-E9D6A82DB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573" y="130301"/>
            <a:ext cx="1580707" cy="1580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EEF99-84AE-DFB6-C3AA-7DFE1363F5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527" t="10030" r="17597" b="6948"/>
          <a:stretch/>
        </p:blipFill>
        <p:spPr>
          <a:xfrm>
            <a:off x="3806448" y="1679937"/>
            <a:ext cx="4012019" cy="50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D5230-03AB-771D-9C8A-E4A3B13E9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5E6E-E5D1-3B83-7434-2106F898234B}"/>
              </a:ext>
            </a:extLst>
          </p:cNvPr>
          <p:cNvSpPr txBox="1">
            <a:spLocks/>
          </p:cNvSpPr>
          <p:nvPr/>
        </p:nvSpPr>
        <p:spPr>
          <a:xfrm>
            <a:off x="1377950" y="448449"/>
            <a:ext cx="7304087" cy="7558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Commissioner News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08BA6-5601-C666-B742-B1BA9D6B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413030"/>
            <a:ext cx="8377238" cy="267765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/>
              <a:t>Connection Guides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Adult Training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Advancement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Membership and Growth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Outdoor Activities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en-US" sz="2400" dirty="0"/>
              <a:t>Retention 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4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A3995-13E2-0B4A-482C-B293D6FDEB7E}"/>
              </a:ext>
            </a:extLst>
          </p:cNvPr>
          <p:cNvSpPr txBox="1"/>
          <p:nvPr/>
        </p:nvSpPr>
        <p:spPr>
          <a:xfrm>
            <a:off x="502798" y="6522121"/>
            <a:ext cx="1972015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Scouting America</a:t>
            </a:r>
          </a:p>
        </p:txBody>
      </p:sp>
      <p:pic>
        <p:nvPicPr>
          <p:cNvPr id="6" name="Picture 5" descr="A red circle with a blue eagle and a gold laurel wreath&#10;&#10;AI-generated content may be incorrect.">
            <a:extLst>
              <a:ext uri="{FF2B5EF4-FFF2-40B4-BE49-F238E27FC236}">
                <a16:creationId xmlns:a16="http://schemas.microsoft.com/office/drawing/2014/main" id="{E54EFFDC-FE01-9C96-A948-DCEDCDBD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573" y="130301"/>
            <a:ext cx="1580707" cy="15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45DA8-A183-1C15-3197-7B29717E61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8D519-AA73-4D75-B161-C5CC741E36F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48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47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Jimmy Sneddon</cp:lastModifiedBy>
  <cp:revision>44</cp:revision>
  <dcterms:created xsi:type="dcterms:W3CDTF">2011-01-11T15:53:32Z</dcterms:created>
  <dcterms:modified xsi:type="dcterms:W3CDTF">2025-04-03T12:58:11Z</dcterms:modified>
</cp:coreProperties>
</file>