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89" r:id="rId3"/>
    <p:sldId id="284" r:id="rId4"/>
    <p:sldId id="287" r:id="rId5"/>
    <p:sldId id="290" r:id="rId6"/>
    <p:sldId id="2145707842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9900"/>
    <a:srgbClr val="00FF00"/>
    <a:srgbClr val="33CCCC"/>
    <a:srgbClr val="FFFF00"/>
    <a:srgbClr val="990000"/>
    <a:srgbClr val="8CFC91"/>
    <a:srgbClr val="F9CBD6"/>
    <a:srgbClr val="4BDDFF"/>
    <a:srgbClr val="7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465" autoAdjust="0"/>
  </p:normalViewPr>
  <p:slideViewPr>
    <p:cSldViewPr>
      <p:cViewPr varScale="1">
        <p:scale>
          <a:sx n="113" d="100"/>
          <a:sy n="113" d="100"/>
        </p:scale>
        <p:origin x="1862" y="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38475" cy="465138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2C23E52E-5D63-4101-8A9A-D101A29D444B}" type="datetimeFigureOut">
              <a:rPr lang="en-US" smtClean="0"/>
              <a:pPr/>
              <a:t>2025-03-06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676"/>
            <a:ext cx="3038475" cy="465138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59766597-812C-47E6-969B-6D32FF3DE0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8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33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9D611B-39BA-4F4A-B5CD-626FCCB483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832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77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FDC03-F5AD-418A-8E95-9E0A7B4F09F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40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3726B-E883-4916-996B-E8327AF670A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72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C3D77-5667-4222-AD7F-03E285558D6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13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9D611B-39BA-4F4A-B5CD-626FCCB483D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61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771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820D8-B79E-4CFF-98BC-D5C358E612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6392E-61FE-4F67-B123-7EAFA17BD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8C4E8-D79D-4B36-ADBA-C393D0DA1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6B81F-72BE-4E0B-8E8D-843611CADE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99A67-79FB-4EB3-BF9F-000CF5A3F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58E2C-25E3-405E-B3D3-B50EB24923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CF9B5-301C-439A-B664-D296A7D671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D2FEE-57A4-4723-979D-68E19C5478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C0DB1-936E-4FC1-8FA4-64A155474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30405-727D-4952-B405-367A306440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3D169-9298-4DAC-859F-CD49F0495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157D00-190B-4450-8806-97E3FDC8C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../../../../../../../../Desktop/Talakto%20District%20Roundtable%20Training%20Slides%20March%202025%20rev%202.ppt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hyperlink" Target="../../../../../../../../Desktop/PaulBunyanWoodsman%20-%20FINAL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bsatroops.org/bd/pc212.gif" TargetMode="External"/><Relationship Id="rId5" Type="http://schemas.openxmlformats.org/officeDocument/2006/relationships/image" Target="../media/image13.png"/><Relationship Id="rId4" Type="http://schemas.openxmlformats.org/officeDocument/2006/relationships/image" Target="http://iscout.us/Creek/images/gac_s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338843" y="960675"/>
            <a:ext cx="5453700" cy="1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2100" b="1" dirty="0">
                <a:solidFill>
                  <a:schemeClr val="dk2"/>
                </a:solidFill>
              </a:rPr>
              <a:t>Welcome to the MARCH ROUNDTABLE!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" sz="2100" b="1" dirty="0">
              <a:solidFill>
                <a:schemeClr val="dk2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2100" b="1" dirty="0">
                <a:solidFill>
                  <a:schemeClr val="dk2"/>
                </a:solidFill>
              </a:rPr>
              <a:t>All attendees please sign in.  Be sure to make an entry for your unit’s attendance.</a:t>
            </a:r>
            <a:endParaRPr b="1" dirty="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10250" y="5396600"/>
            <a:ext cx="26214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>
                <a:solidFill>
                  <a:schemeClr val="dk2"/>
                </a:solidFill>
              </a:rPr>
              <a:t>SIGN IN HERE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6B4E8-3F94-9CEC-8B29-782910C9CD9B}"/>
              </a:ext>
            </a:extLst>
          </p:cNvPr>
          <p:cNvSpPr txBox="1"/>
          <p:nvPr/>
        </p:nvSpPr>
        <p:spPr>
          <a:xfrm>
            <a:off x="6171876" y="1077171"/>
            <a:ext cx="2682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Pristina" panose="03060402040406080204" pitchFamily="66" charset="0"/>
              </a:rPr>
              <a:t>Happy St. Patty’s from Jen!</a:t>
            </a:r>
          </a:p>
        </p:txBody>
      </p:sp>
      <p:pic>
        <p:nvPicPr>
          <p:cNvPr id="8" name="Picture 7" descr="A logo of an eagle">
            <a:extLst>
              <a:ext uri="{FF2B5EF4-FFF2-40B4-BE49-F238E27FC236}">
                <a16:creationId xmlns:a16="http://schemas.microsoft.com/office/drawing/2014/main" id="{A3A277FA-4E10-7324-99AB-BF8DDD4E0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767" y="2739618"/>
            <a:ext cx="2755443" cy="27554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86E692-DBC5-B66D-6D96-E263B2841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78" y="2619968"/>
            <a:ext cx="2462654" cy="2439334"/>
          </a:xfrm>
          <a:prstGeom prst="rect">
            <a:avLst/>
          </a:prstGeom>
        </p:spPr>
      </p:pic>
      <p:pic>
        <p:nvPicPr>
          <p:cNvPr id="9" name="Picture 8" descr="Cartoon characters in green outfits around a pot of gold">
            <a:extLst>
              <a:ext uri="{FF2B5EF4-FFF2-40B4-BE49-F238E27FC236}">
                <a16:creationId xmlns:a16="http://schemas.microsoft.com/office/drawing/2014/main" id="{AB483CEE-A5D8-6A29-BD50-67A04B617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4844" y="2886983"/>
            <a:ext cx="2755443" cy="275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0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3581400"/>
          </a:xfrm>
          <a:solidFill>
            <a:srgbClr val="FFFF00"/>
          </a:solidFill>
          <a:ln w="76200">
            <a:solidFill>
              <a:srgbClr val="990000"/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the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Talakto District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Roundtable!</a:t>
            </a:r>
          </a:p>
        </p:txBody>
      </p:sp>
      <p:pic>
        <p:nvPicPr>
          <p:cNvPr id="2051" name="Picture 5" descr="honor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733800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cthm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3725068"/>
            <a:ext cx="12954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92848" y="5410200"/>
            <a:ext cx="44721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St. Patrick’s Day!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2157" y="457200"/>
            <a:ext cx="38555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Don’t Forget…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BDD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726" y="1230658"/>
            <a:ext cx="8537575" cy="39793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/>
              <a:t>7:00 PM</a:t>
            </a:r>
            <a:endParaRPr lang="en-US" sz="2400" b="1" dirty="0">
              <a:solidFill>
                <a:srgbClr val="333399"/>
              </a:solidFill>
            </a:endParaRP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+mj-lt"/>
              </a:rPr>
              <a:t>Invocation – SBRS</a:t>
            </a:r>
            <a:endParaRPr lang="it-IT" sz="2400" b="1" dirty="0">
              <a:latin typeface="+mj-lt"/>
            </a:endParaRP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+mj-lt"/>
              </a:rPr>
              <a:t>Presentation of Colors – Kaskanampo Chapter OA</a:t>
            </a: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+mj-lt"/>
              </a:rPr>
              <a:t>District Commissioner – </a:t>
            </a:r>
            <a:r>
              <a:rPr lang="en-US" sz="2400" b="1" dirty="0">
                <a:solidFill>
                  <a:schemeClr val="accent2"/>
                </a:solidFill>
              </a:rPr>
              <a:t>Jimmy Sneddon</a:t>
            </a: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+mj-lt"/>
              </a:rPr>
              <a:t>District Chairman – Jeremy Gaertner</a:t>
            </a: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+mj-lt"/>
              </a:rPr>
              <a:t>District Director – Doug Malone</a:t>
            </a: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+mj-lt"/>
              </a:rPr>
              <a:t>Training – Tom Billig – </a:t>
            </a:r>
            <a:r>
              <a:rPr lang="en-US" sz="2400" b="1" dirty="0">
                <a:solidFill>
                  <a:schemeClr val="accent2"/>
                </a:solidFill>
                <a:latin typeface="+mj-lt"/>
                <a:hlinkClick r:id="rId3" action="ppaction://hlinkpres?slideindex=1&amp;slidetitle="/>
              </a:rPr>
              <a:t>Training</a:t>
            </a:r>
            <a:r>
              <a:rPr lang="en-US" sz="2400" b="1" dirty="0">
                <a:solidFill>
                  <a:schemeClr val="accent2"/>
                </a:solidFill>
                <a:latin typeface="+mj-lt"/>
              </a:rPr>
              <a:t> </a:t>
            </a:r>
          </a:p>
          <a:p>
            <a:pPr eaLnBrk="1" hangingPunct="1"/>
            <a:endParaRPr lang="en-US" sz="2400" b="1" dirty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en-US" sz="2400" b="1" dirty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en-US" sz="2400" b="1" dirty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en-US" sz="2400" b="1" dirty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en-US" sz="2400" b="1" dirty="0">
              <a:solidFill>
                <a:schemeClr val="accent2"/>
              </a:solidFill>
              <a:latin typeface="+mj-lt"/>
            </a:endParaRPr>
          </a:p>
          <a:p>
            <a:pPr eaLnBrk="1" hangingPunct="1">
              <a:buNone/>
            </a:pPr>
            <a:r>
              <a:rPr lang="en-US" sz="2400" b="1" dirty="0">
                <a:solidFill>
                  <a:schemeClr val="accent2"/>
                </a:solidFill>
                <a:latin typeface="+mj-lt"/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+mj-lt"/>
              </a:rPr>
              <a:t>		</a:t>
            </a:r>
            <a:r>
              <a:rPr lang="en-US" sz="1800" dirty="0">
                <a:solidFill>
                  <a:schemeClr val="accent2"/>
                </a:solidFill>
              </a:rPr>
              <a:t>		</a:t>
            </a:r>
            <a:r>
              <a:rPr lang="en-US" sz="2000" dirty="0">
                <a:solidFill>
                  <a:schemeClr val="accent2"/>
                </a:solidFill>
              </a:rPr>
              <a:t>				</a:t>
            </a:r>
            <a:endParaRPr lang="en-US" sz="2400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		</a:t>
            </a:r>
          </a:p>
          <a:p>
            <a:pPr eaLnBrk="1" hangingPunct="1">
              <a:buFontTx/>
              <a:buNone/>
            </a:pPr>
            <a:endParaRPr lang="en-US" sz="2400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sz="2400" dirty="0"/>
              <a:t>		</a:t>
            </a:r>
            <a:r>
              <a:rPr lang="en-US" sz="2400" dirty="0">
                <a:solidFill>
                  <a:schemeClr val="accent2"/>
                </a:solidFill>
              </a:rPr>
              <a:t>			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			</a:t>
            </a:r>
          </a:p>
          <a:p>
            <a:pPr eaLnBrk="1" hangingPunct="1">
              <a:buFontTx/>
              <a:buNone/>
            </a:pPr>
            <a:endParaRPr lang="en-US" sz="2400" dirty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216286" y="172701"/>
            <a:ext cx="426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Talakto District Roundtable</a:t>
            </a:r>
            <a:endParaRPr lang="en-US" sz="2800" dirty="0">
              <a:latin typeface="+mj-lt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95275" y="152400"/>
            <a:ext cx="1633782" cy="3693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6 March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B22C01-466D-44B4-B6CA-404D1F25D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284" y="5447154"/>
            <a:ext cx="3227205" cy="1410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611264"/>
            <a:ext cx="12192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507714"/>
            <a:ext cx="1313439" cy="1306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236" y="71161"/>
            <a:ext cx="982948" cy="982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116" y="1054109"/>
            <a:ext cx="1101120" cy="11011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ttp://iscout.us/Creek/images/gac_s.gif"/>
          <p:cNvPicPr>
            <a:picLocks noGrp="1" noChangeAspect="1" noChangeArrowheads="1"/>
          </p:cNvPicPr>
          <p:nvPr>
            <p:ph type="title"/>
          </p:nvPr>
        </p:nvPicPr>
        <p:blipFill>
          <a:blip r:embed="rId3" r:link="rId4" cstate="email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19500" y="217488"/>
            <a:ext cx="1485900" cy="623887"/>
          </a:xfrm>
          <a:noFill/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2209800" y="787400"/>
            <a:ext cx="426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Talakto District</a:t>
            </a:r>
          </a:p>
          <a:p>
            <a:pPr algn="ctr"/>
            <a:r>
              <a:rPr lang="en-US" sz="2800" b="1" dirty="0">
                <a:latin typeface="+mn-lt"/>
              </a:rPr>
              <a:t>Scouts BSA Roundtable</a:t>
            </a:r>
            <a:endParaRPr lang="en-US" sz="2800" dirty="0">
              <a:latin typeface="+mn-lt"/>
            </a:endParaRPr>
          </a:p>
        </p:txBody>
      </p:sp>
      <p:pic>
        <p:nvPicPr>
          <p:cNvPr id="4100" name="Picture 5" descr="red scout line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38162" y="1073743"/>
            <a:ext cx="8067675" cy="43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0" y="1235076"/>
            <a:ext cx="9144000" cy="4403724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    		</a:t>
            </a:r>
            <a:r>
              <a:rPr lang="en-US" sz="2800" b="1" dirty="0">
                <a:solidFill>
                  <a:srgbClr val="FF0000"/>
                </a:solidFill>
              </a:rPr>
              <a:t>7:15 PM</a:t>
            </a:r>
            <a:endParaRPr lang="en-US" sz="2800" b="1" dirty="0">
              <a:solidFill>
                <a:srgbClr val="002060"/>
              </a:solidFill>
            </a:endParaRPr>
          </a:p>
          <a:p>
            <a:pPr lvl="2" eaLnBrk="1" hangingPunct="1">
              <a:lnSpc>
                <a:spcPct val="11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Camporee - OA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Scouts BSA Session Announcements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Recent Activities – SBRS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Paul Bunyan – </a:t>
            </a:r>
            <a:r>
              <a:rPr lang="en-US" sz="2800" b="1" dirty="0">
                <a:solidFill>
                  <a:srgbClr val="002060"/>
                </a:solidFill>
                <a:hlinkClick r:id="rId7" action="ppaction://hlinkpres?slideindex=1&amp;slidetitle="/>
              </a:rPr>
              <a:t>Slide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800" b="1" dirty="0">
                <a:solidFill>
                  <a:schemeClr val="accent6"/>
                </a:solidFill>
              </a:rPr>
              <a:t>What do we need to change? – Roundtable  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Scoutmaster’s Minute – SBRS </a:t>
            </a:r>
          </a:p>
          <a:p>
            <a:pPr lvl="2" eaLnBrk="1" hangingPunct="1">
              <a:lnSpc>
                <a:spcPct val="110000"/>
              </a:lnSpc>
            </a:pPr>
            <a:endParaRPr lang="en-US" sz="2800" b="1" dirty="0">
              <a:solidFill>
                <a:srgbClr val="002060"/>
              </a:solidFill>
            </a:endParaRPr>
          </a:p>
          <a:p>
            <a:pPr marL="3657600" lvl="8" indent="0">
              <a:lnSpc>
                <a:spcPct val="110000"/>
              </a:lnSpc>
              <a:buNone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105" name="Rectangle 13"/>
          <p:cNvSpPr>
            <a:spLocks noChangeArrowheads="1"/>
          </p:cNvSpPr>
          <p:nvPr/>
        </p:nvSpPr>
        <p:spPr bwMode="auto">
          <a:xfrm>
            <a:off x="1295400" y="5910779"/>
            <a:ext cx="7090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/>
              <a:t>Next: 	Roundtable		3 April 2025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82544" y="441088"/>
            <a:ext cx="1633782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 March 2025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0255" y="0"/>
            <a:ext cx="1073743" cy="10737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1676400"/>
            <a:ext cx="4686300" cy="3124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5764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hrsar2@att.net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38299"/>
            <a:ext cx="3200400" cy="3183651"/>
          </a:xfrm>
          <a:prstGeom prst="rect">
            <a:avLst/>
          </a:prstGeom>
          <a:ln w="184150" cmpd="thickThin">
            <a:solidFill>
              <a:schemeClr val="tx1"/>
            </a:solidFill>
            <a:miter lim="800000"/>
          </a:ln>
        </p:spPr>
      </p:pic>
      <p:sp>
        <p:nvSpPr>
          <p:cNvPr id="5" name="TextBox 4"/>
          <p:cNvSpPr txBox="1"/>
          <p:nvPr/>
        </p:nvSpPr>
        <p:spPr>
          <a:xfrm>
            <a:off x="2501265" y="5561815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Chris Whitacre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338843" y="960675"/>
            <a:ext cx="5453700" cy="1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2100" b="1" dirty="0">
                <a:solidFill>
                  <a:schemeClr val="dk2"/>
                </a:solidFill>
              </a:rPr>
              <a:t>Welcome to the MARCH ROUNDTABLE!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" sz="2100" b="1" dirty="0">
              <a:solidFill>
                <a:schemeClr val="dk2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2100" b="1" dirty="0">
                <a:solidFill>
                  <a:schemeClr val="dk2"/>
                </a:solidFill>
              </a:rPr>
              <a:t>All attendees please sign in.  Be sure to make an entry for your unit’s attendance.</a:t>
            </a:r>
            <a:endParaRPr b="1" dirty="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10250" y="5396600"/>
            <a:ext cx="26214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>
                <a:solidFill>
                  <a:schemeClr val="dk2"/>
                </a:solidFill>
              </a:rPr>
              <a:t>SIGN IN HERE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6B4E8-3F94-9CEC-8B29-782910C9CD9B}"/>
              </a:ext>
            </a:extLst>
          </p:cNvPr>
          <p:cNvSpPr txBox="1"/>
          <p:nvPr/>
        </p:nvSpPr>
        <p:spPr>
          <a:xfrm>
            <a:off x="6171876" y="1077171"/>
            <a:ext cx="2682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Pristina" panose="03060402040406080204" pitchFamily="66" charset="0"/>
              </a:rPr>
              <a:t>Happy St. Patty’s from Jen!</a:t>
            </a:r>
          </a:p>
        </p:txBody>
      </p:sp>
      <p:pic>
        <p:nvPicPr>
          <p:cNvPr id="8" name="Picture 7" descr="A logo of an eagle">
            <a:extLst>
              <a:ext uri="{FF2B5EF4-FFF2-40B4-BE49-F238E27FC236}">
                <a16:creationId xmlns:a16="http://schemas.microsoft.com/office/drawing/2014/main" id="{A3A277FA-4E10-7324-99AB-BF8DDD4E0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767" y="2739618"/>
            <a:ext cx="2755443" cy="27554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86E692-DBC5-B66D-6D96-E263B2841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78" y="2619968"/>
            <a:ext cx="2462654" cy="2439334"/>
          </a:xfrm>
          <a:prstGeom prst="rect">
            <a:avLst/>
          </a:prstGeom>
        </p:spPr>
      </p:pic>
      <p:pic>
        <p:nvPicPr>
          <p:cNvPr id="9" name="Picture 8" descr="Cartoon characters in green outfits around a pot of gold">
            <a:extLst>
              <a:ext uri="{FF2B5EF4-FFF2-40B4-BE49-F238E27FC236}">
                <a16:creationId xmlns:a16="http://schemas.microsoft.com/office/drawing/2014/main" id="{AB483CEE-A5D8-6A29-BD50-67A04B617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4844" y="2886983"/>
            <a:ext cx="2755443" cy="275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307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9341</TotalTime>
  <Words>209</Words>
  <Application>Microsoft Office PowerPoint</Application>
  <PresentationFormat>On-screen Show (4:3)</PresentationFormat>
  <Paragraphs>54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Pristina</vt:lpstr>
      <vt:lpstr>Default Design</vt:lpstr>
      <vt:lpstr>PowerPoint Presentation</vt:lpstr>
      <vt:lpstr>Welcome to the Talakto District Roundtable!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Chris Whitacre</cp:lastModifiedBy>
  <cp:revision>684</cp:revision>
  <cp:lastPrinted>2017-09-07T05:06:07Z</cp:lastPrinted>
  <dcterms:created xsi:type="dcterms:W3CDTF">2005-04-06T12:01:59Z</dcterms:created>
  <dcterms:modified xsi:type="dcterms:W3CDTF">2025-03-06T22:16:55Z</dcterms:modified>
</cp:coreProperties>
</file>