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9" r:id="rId3"/>
    <p:sldId id="284" r:id="rId4"/>
    <p:sldId id="287" r:id="rId5"/>
    <p:sldId id="290" r:id="rId6"/>
    <p:sldId id="2145707843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9900"/>
    <a:srgbClr val="00FF00"/>
    <a:srgbClr val="33CCCC"/>
    <a:srgbClr val="FFFF00"/>
    <a:srgbClr val="990000"/>
    <a:srgbClr val="8CFC91"/>
    <a:srgbClr val="F9CBD6"/>
    <a:srgbClr val="4BDDFF"/>
    <a:srgbClr val="7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65" autoAdjust="0"/>
  </p:normalViewPr>
  <p:slideViewPr>
    <p:cSldViewPr>
      <p:cViewPr varScale="1">
        <p:scale>
          <a:sx n="113" d="100"/>
          <a:sy n="113" d="100"/>
        </p:scale>
        <p:origin x="1862" y="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2C23E52E-5D63-4101-8A9A-D101A29D444B}" type="datetimeFigureOut">
              <a:rPr lang="en-US" smtClean="0"/>
              <a:pPr/>
              <a:t>2025-04-03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6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59766597-812C-47E6-969B-6D32FF3DE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33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9D611B-39BA-4F4A-B5CD-626FCCB48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32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64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FDC03-F5AD-418A-8E95-9E0A7B4F09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4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3726B-E883-4916-996B-E8327AF670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7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C3D77-5667-4222-AD7F-03E285558D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1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D611B-39BA-4F4A-B5CD-626FCCB483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64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820D8-B79E-4CFF-98BC-D5C358E61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392E-61FE-4F67-B123-7EAFA17BD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C4E8-D79D-4B36-ADBA-C393D0DA1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B81F-72BE-4E0B-8E8D-843611CAD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9A67-79FB-4EB3-BF9F-000CF5A3F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8E2C-25E3-405E-B3D3-B50EB2492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F9B5-301C-439A-B664-D296A7D67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2FEE-57A4-4723-979D-68E19C547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0DB1-936E-4FC1-8FA4-64A155474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0405-727D-4952-B405-367A3064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D169-9298-4DAC-859F-CD49F0495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157D00-190B-4450-8806-97E3FDC8C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../../../../../../../../Desktop/March%20Talakto%20Commissioner%20Report_Yeti.pptx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hyperlink" Target="../../../../../../../../Desktop/Talakto%20District%20Roundtable%20Training%20Slides%20April%202025.ppt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bsatroops.org/bd/pc212.gif" TargetMode="External"/><Relationship Id="rId5" Type="http://schemas.openxmlformats.org/officeDocument/2006/relationships/image" Target="../media/image13.png"/><Relationship Id="rId4" Type="http://schemas.openxmlformats.org/officeDocument/2006/relationships/image" Target="http://iscout.us/Creek/images/gac_s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38843" y="960675"/>
            <a:ext cx="54537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Welcome to the APRIL ROUNDTABLE!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" sz="2100" b="1" dirty="0">
              <a:solidFill>
                <a:schemeClr val="dk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All attendees please sign in.  Be sure to make an entry for your unit’s attendance.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0250" y="5396600"/>
            <a:ext cx="262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solidFill>
                  <a:schemeClr val="dk2"/>
                </a:solidFill>
              </a:rPr>
              <a:t>SIGN IN HERE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6B4E8-3F94-9CEC-8B29-782910C9CD9B}"/>
              </a:ext>
            </a:extLst>
          </p:cNvPr>
          <p:cNvSpPr txBox="1"/>
          <p:nvPr/>
        </p:nvSpPr>
        <p:spPr>
          <a:xfrm>
            <a:off x="6171876" y="1077171"/>
            <a:ext cx="268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istina" panose="03060402040406080204" pitchFamily="66" charset="0"/>
              </a:rPr>
              <a:t>Jen’s hiding from the April Showers!</a:t>
            </a:r>
          </a:p>
        </p:txBody>
      </p:sp>
      <p:pic>
        <p:nvPicPr>
          <p:cNvPr id="8" name="Picture 7" descr="A logo of an eagle">
            <a:extLst>
              <a:ext uri="{FF2B5EF4-FFF2-40B4-BE49-F238E27FC236}">
                <a16:creationId xmlns:a16="http://schemas.microsoft.com/office/drawing/2014/main" id="{A3A277FA-4E10-7324-99AB-BF8DDD4E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67" y="2739618"/>
            <a:ext cx="2755443" cy="2755443"/>
          </a:xfrm>
          <a:prstGeom prst="rect">
            <a:avLst/>
          </a:prstGeom>
        </p:spPr>
      </p:pic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B9FE40FC-3C23-4C85-80C2-DCF94260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3" y="2739617"/>
            <a:ext cx="2086451" cy="31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6AA858-4E9F-BDA7-0A16-F52B11542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93" y="2564028"/>
            <a:ext cx="2719600" cy="26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0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581400"/>
          </a:xfrm>
          <a:solidFill>
            <a:srgbClr val="FFFF00"/>
          </a:solidFill>
          <a:ln w="76200">
            <a:solidFill>
              <a:srgbClr val="990000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Talakto District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Roundtable!</a:t>
            </a:r>
          </a:p>
        </p:txBody>
      </p:sp>
      <p:pic>
        <p:nvPicPr>
          <p:cNvPr id="2051" name="Picture 5" descr="honor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cthm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725068"/>
            <a:ext cx="12954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09250" y="5334000"/>
            <a:ext cx="38218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Mother’s Day!</a:t>
            </a:r>
          </a:p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Memorial Day!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2157" y="457200"/>
            <a:ext cx="3855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Don’t Forget…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DD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726" y="1230658"/>
            <a:ext cx="8537575" cy="3979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/>
              <a:t>7:00 PM</a:t>
            </a:r>
            <a:endParaRPr lang="en-US" sz="2400" b="1" dirty="0">
              <a:solidFill>
                <a:srgbClr val="333399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Invocation – SBRS</a:t>
            </a:r>
            <a:endParaRPr lang="it-IT" sz="2400" b="1" dirty="0">
              <a:latin typeface="+mj-lt"/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Presentation of Colors – Kaskanampo Chapter OA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Commissioner – </a:t>
            </a:r>
            <a:r>
              <a:rPr lang="en-US" sz="2400" b="1" dirty="0">
                <a:solidFill>
                  <a:schemeClr val="accent2"/>
                </a:solidFill>
              </a:rPr>
              <a:t>Jimmy </a:t>
            </a:r>
            <a:r>
              <a:rPr lang="en-US" sz="2400" b="1" dirty="0">
                <a:solidFill>
                  <a:schemeClr val="accent2"/>
                </a:solidFill>
                <a:hlinkClick r:id="rId3" action="ppaction://hlinkpres?slideindex=1&amp;slidetitle="/>
              </a:rPr>
              <a:t>Sneddon</a:t>
            </a:r>
            <a:endParaRPr lang="en-US" sz="24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Chairman – Jeremy Gaertner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Director – Doug Malone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Training – Tom Billig – </a:t>
            </a:r>
            <a:r>
              <a:rPr lang="en-US" sz="2400" b="1" dirty="0">
                <a:solidFill>
                  <a:schemeClr val="accent2"/>
                </a:solidFill>
                <a:latin typeface="+mj-lt"/>
                <a:hlinkClick r:id="rId4" action="ppaction://hlinkpres?slideindex=1&amp;slidetitle="/>
              </a:rPr>
              <a:t>Training</a:t>
            </a:r>
            <a:r>
              <a:rPr lang="en-US" sz="2400" b="1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		</a:t>
            </a:r>
            <a:r>
              <a:rPr lang="en-US" sz="1800" dirty="0">
                <a:solidFill>
                  <a:schemeClr val="accent2"/>
                </a:solidFill>
              </a:rPr>
              <a:t>		</a:t>
            </a:r>
            <a:r>
              <a:rPr lang="en-US" sz="2000" dirty="0">
                <a:solidFill>
                  <a:schemeClr val="accent2"/>
                </a:solidFill>
              </a:rPr>
              <a:t>				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chemeClr val="accent2"/>
                </a:solidFill>
              </a:rPr>
              <a:t>	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	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16286" y="172701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Talakto District Roundtable</a:t>
            </a:r>
            <a:endParaRPr lang="en-US" sz="2800" dirty="0">
              <a:latin typeface="+mj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76517" y="152400"/>
            <a:ext cx="14713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3 April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22C01-466D-44B4-B6CA-404D1F25D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84" y="5447154"/>
            <a:ext cx="3227205" cy="141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11264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7714"/>
            <a:ext cx="1313439" cy="1306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36" y="71161"/>
            <a:ext cx="982948" cy="982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16" y="1054109"/>
            <a:ext cx="1101120" cy="1101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iscout.us/Creek/images/gac_s.gif"/>
          <p:cNvPicPr>
            <a:picLocks noGrp="1" noChangeAspect="1" noChangeArrowheads="1"/>
          </p:cNvPicPr>
          <p:nvPr>
            <p:ph type="title"/>
          </p:nvPr>
        </p:nvPicPr>
        <p:blipFill>
          <a:blip r:embed="rId3" r:link="rId4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9500" y="217488"/>
            <a:ext cx="1485900" cy="623887"/>
          </a:xfrm>
          <a:noFill/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209800" y="78740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Talakto District</a:t>
            </a:r>
          </a:p>
          <a:p>
            <a:pPr algn="ctr"/>
            <a:r>
              <a:rPr lang="en-US" sz="2800" b="1" dirty="0">
                <a:latin typeface="+mn-lt"/>
              </a:rPr>
              <a:t>Scouts BSA Roundtable</a:t>
            </a:r>
            <a:endParaRPr lang="en-US" sz="2800" dirty="0">
              <a:latin typeface="+mn-lt"/>
            </a:endParaRPr>
          </a:p>
        </p:txBody>
      </p:sp>
      <p:pic>
        <p:nvPicPr>
          <p:cNvPr id="4100" name="Picture 5" descr="red scout lin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38162" y="1073743"/>
            <a:ext cx="8067675" cy="4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235076"/>
            <a:ext cx="9144000" cy="440372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		</a:t>
            </a:r>
            <a:r>
              <a:rPr lang="en-US" sz="2800" b="1" dirty="0">
                <a:solidFill>
                  <a:srgbClr val="FF0000"/>
                </a:solidFill>
              </a:rPr>
              <a:t>7:15 PM</a:t>
            </a:r>
            <a:endParaRPr lang="en-US" sz="2800" b="1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Scouts BSA Session Announcements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Recent Activities – SBRS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Recruiting – Richard Stone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Scoutmaster’s Minute – SBRS </a:t>
            </a:r>
          </a:p>
          <a:p>
            <a:pPr lvl="2" eaLnBrk="1" hangingPunct="1">
              <a:lnSpc>
                <a:spcPct val="1100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marL="3657600" lvl="8" indent="0">
              <a:lnSpc>
                <a:spcPct val="110000"/>
              </a:lnSpc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1295400" y="5910779"/>
            <a:ext cx="709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Next: 	Roundtable		7 August 2025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3786" y="441088"/>
            <a:ext cx="1471300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 April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255" y="0"/>
            <a:ext cx="1073743" cy="1073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676400"/>
            <a:ext cx="46863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76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hrsar2@att.net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38299"/>
            <a:ext cx="3200400" cy="3183651"/>
          </a:xfrm>
          <a:prstGeom prst="rect">
            <a:avLst/>
          </a:prstGeom>
          <a:ln w="184150" cmpd="thickThin">
            <a:solidFill>
              <a:schemeClr val="tx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2501265" y="556181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Chris Whitacre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38843" y="960675"/>
            <a:ext cx="545370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Welcome to the APRIL ROUNDTABLE!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" sz="2100" b="1" dirty="0">
              <a:solidFill>
                <a:schemeClr val="dk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All attendees please sign in.  Be sure to make an entry for your unit’s attendance.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0250" y="5396600"/>
            <a:ext cx="262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>
                <a:solidFill>
                  <a:schemeClr val="dk2"/>
                </a:solidFill>
              </a:rPr>
              <a:t>SIGN IN HERE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6B4E8-3F94-9CEC-8B29-782910C9CD9B}"/>
              </a:ext>
            </a:extLst>
          </p:cNvPr>
          <p:cNvSpPr txBox="1"/>
          <p:nvPr/>
        </p:nvSpPr>
        <p:spPr>
          <a:xfrm>
            <a:off x="6171876" y="1077171"/>
            <a:ext cx="2682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istina" panose="03060402040406080204" pitchFamily="66" charset="0"/>
              </a:rPr>
              <a:t>Jen’s hiding from the April Showers!</a:t>
            </a:r>
          </a:p>
        </p:txBody>
      </p:sp>
      <p:pic>
        <p:nvPicPr>
          <p:cNvPr id="8" name="Picture 7" descr="A logo of an eagle">
            <a:extLst>
              <a:ext uri="{FF2B5EF4-FFF2-40B4-BE49-F238E27FC236}">
                <a16:creationId xmlns:a16="http://schemas.microsoft.com/office/drawing/2014/main" id="{A3A277FA-4E10-7324-99AB-BF8DDD4E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67" y="2739618"/>
            <a:ext cx="2755443" cy="2755443"/>
          </a:xfrm>
          <a:prstGeom prst="rect">
            <a:avLst/>
          </a:prstGeom>
        </p:spPr>
      </p:pic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B9FE40FC-3C23-4C85-80C2-DCF94260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3" y="2739617"/>
            <a:ext cx="2086451" cy="31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6AA858-4E9F-BDA7-0A16-F52B11542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93" y="2564028"/>
            <a:ext cx="2719600" cy="26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53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198</Words>
  <Application>Microsoft Office PowerPoint</Application>
  <PresentationFormat>On-screen Show (4:3)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Pristina</vt:lpstr>
      <vt:lpstr>Default Design</vt:lpstr>
      <vt:lpstr>PowerPoint Presentation</vt:lpstr>
      <vt:lpstr>Welcome to the Talakto District Roundtable!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Chris Whitacre</cp:lastModifiedBy>
  <cp:revision>686</cp:revision>
  <cp:lastPrinted>2017-09-07T05:06:07Z</cp:lastPrinted>
  <dcterms:created xsi:type="dcterms:W3CDTF">2005-04-06T12:01:59Z</dcterms:created>
  <dcterms:modified xsi:type="dcterms:W3CDTF">2025-04-04T01:06:47Z</dcterms:modified>
</cp:coreProperties>
</file>