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3" r:id="rId2"/>
    <p:sldId id="289" r:id="rId3"/>
    <p:sldId id="284" r:id="rId4"/>
    <p:sldId id="287" r:id="rId5"/>
    <p:sldId id="290" r:id="rId6"/>
    <p:sldId id="294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9900"/>
    <a:srgbClr val="00FF00"/>
    <a:srgbClr val="33CCCC"/>
    <a:srgbClr val="FFFF00"/>
    <a:srgbClr val="990000"/>
    <a:srgbClr val="8CFC91"/>
    <a:srgbClr val="F9CBD6"/>
    <a:srgbClr val="4BDDFF"/>
    <a:srgbClr val="7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465" autoAdjust="0"/>
  </p:normalViewPr>
  <p:slideViewPr>
    <p:cSldViewPr>
      <p:cViewPr varScale="1">
        <p:scale>
          <a:sx n="113" d="100"/>
          <a:sy n="113" d="100"/>
        </p:scale>
        <p:origin x="1862" y="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8475" cy="46513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2C23E52E-5D63-4101-8A9A-D101A29D444B}" type="datetimeFigureOut">
              <a:rPr lang="en-US" smtClean="0"/>
              <a:pPr/>
              <a:t>2025-11-06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676"/>
            <a:ext cx="3038475" cy="465138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59766597-812C-47E6-969B-6D32FF3DE0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33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9D611B-39BA-4F4A-B5CD-626FCCB483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32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FDC03-F5AD-418A-8E95-9E0A7B4F09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4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3726B-E883-4916-996B-E8327AF670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72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C3D77-5667-4222-AD7F-03E285558D6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1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9D611B-39BA-4F4A-B5CD-626FCCB483D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6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820D8-B79E-4CFF-98BC-D5C358E61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6392E-61FE-4F67-B123-7EAFA17BD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8C4E8-D79D-4B36-ADBA-C393D0DA1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B81F-72BE-4E0B-8E8D-843611CAD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9A67-79FB-4EB3-BF9F-000CF5A3F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58E2C-25E3-405E-B3D3-B50EB2492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CF9B5-301C-439A-B664-D296A7D671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2FEE-57A4-4723-979D-68E19C5478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0DB1-936E-4FC1-8FA4-64A155474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30405-727D-4952-B405-367A30644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3D169-9298-4DAC-859F-CD49F0495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157D00-190B-4450-8806-97E3FDC8C7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../../../../../../../../Desktop/Talakto%20District%20Roundtable%20Training%20Slides%20Nov%202025.ppt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../../../../../../../../Desktop/Talakto%20Popcorn%20Update%20November%20Roundtable.pptx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../../../../../../../../Desktop/NMC%20info.pptx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bsatroops.org/bd/pc212.gif" TargetMode="External"/><Relationship Id="rId5" Type="http://schemas.openxmlformats.org/officeDocument/2006/relationships/image" Target="../media/image12.png"/><Relationship Id="rId4" Type="http://schemas.openxmlformats.org/officeDocument/2006/relationships/image" Target="http://iscout.us/Creek/images/gac_s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338843" y="960675"/>
            <a:ext cx="608645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100" b="1" dirty="0">
                <a:solidFill>
                  <a:schemeClr val="dk2"/>
                </a:solidFill>
              </a:rPr>
              <a:t>Welcome to </a:t>
            </a:r>
            <a:r>
              <a:rPr lang="en" sz="2100" b="1">
                <a:solidFill>
                  <a:schemeClr val="dk2"/>
                </a:solidFill>
              </a:rPr>
              <a:t>the NOVEMBER  </a:t>
            </a:r>
            <a:r>
              <a:rPr lang="en" sz="2100" b="1" dirty="0">
                <a:solidFill>
                  <a:schemeClr val="dk2"/>
                </a:solidFill>
              </a:rPr>
              <a:t>2025 ROUNDTABLE!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100" b="1" dirty="0">
                <a:solidFill>
                  <a:schemeClr val="dk2"/>
                </a:solidFill>
              </a:rPr>
              <a:t>All attendees please sign in.  Be sure to make an entry </a:t>
            </a:r>
            <a:r>
              <a:rPr lang="en" sz="2100" b="1" dirty="0">
                <a:solidFill>
                  <a:srgbClr val="FF0000"/>
                </a:solidFill>
              </a:rPr>
              <a:t>for </a:t>
            </a:r>
            <a:r>
              <a:rPr lang="en" sz="2100" b="1" u="sng" dirty="0">
                <a:solidFill>
                  <a:srgbClr val="FF0000"/>
                </a:solidFill>
              </a:rPr>
              <a:t>one</a:t>
            </a:r>
            <a:r>
              <a:rPr lang="en" sz="2100" b="1" dirty="0">
                <a:solidFill>
                  <a:srgbClr val="FF0000"/>
                </a:solidFill>
              </a:rPr>
              <a:t> unit’s attendance</a:t>
            </a:r>
            <a:r>
              <a:rPr lang="en" sz="2100" b="1" dirty="0">
                <a:solidFill>
                  <a:schemeClr val="dk2"/>
                </a:solidFill>
              </a:rPr>
              <a:t>.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314025" y="3986926"/>
            <a:ext cx="26214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chemeClr val="dk2"/>
                </a:solidFill>
              </a:rPr>
              <a:t>SIGN IN HERE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" b="1" dirty="0">
              <a:solidFill>
                <a:schemeClr val="dk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</a:endParaRPr>
          </a:p>
        </p:txBody>
      </p:sp>
      <p:pic>
        <p:nvPicPr>
          <p:cNvPr id="8" name="Picture 7" descr="A logo of an eagle">
            <a:extLst>
              <a:ext uri="{FF2B5EF4-FFF2-40B4-BE49-F238E27FC236}">
                <a16:creationId xmlns:a16="http://schemas.microsoft.com/office/drawing/2014/main" id="{A3A277FA-4E10-7324-99AB-BF8DDD4E0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812" y="953881"/>
            <a:ext cx="2755443" cy="2755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D6A034-4F5D-3520-E931-577E68F9E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32" y="2374036"/>
            <a:ext cx="3295819" cy="3283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365352-1407-2A5F-0B53-017B489E17B5}"/>
              </a:ext>
            </a:extLst>
          </p:cNvPr>
          <p:cNvSpPr txBox="1"/>
          <p:nvPr/>
        </p:nvSpPr>
        <p:spPr>
          <a:xfrm>
            <a:off x="5935425" y="3820886"/>
            <a:ext cx="3020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you are representing a unit, sign in as a leader in that unit, and not a district position.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3581400"/>
          </a:xfrm>
          <a:solidFill>
            <a:srgbClr val="FFFF00"/>
          </a:solidFill>
          <a:ln w="76200">
            <a:solidFill>
              <a:srgbClr val="990000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the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Talakto District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Roundtable!</a:t>
            </a:r>
          </a:p>
        </p:txBody>
      </p:sp>
      <p:pic>
        <p:nvPicPr>
          <p:cNvPr id="2051" name="Picture 5" descr="honor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cthm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725068"/>
            <a:ext cx="12954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86200" y="5334000"/>
            <a:ext cx="3667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Thanksgiving!</a:t>
            </a:r>
          </a:p>
        </p:txBody>
      </p:sp>
      <p:sp>
        <p:nvSpPr>
          <p:cNvPr id="6" name="Rectangle 5"/>
          <p:cNvSpPr/>
          <p:nvPr/>
        </p:nvSpPr>
        <p:spPr>
          <a:xfrm>
            <a:off x="2582157" y="457200"/>
            <a:ext cx="38555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Don’t Forget…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BDD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9505" y="1147109"/>
            <a:ext cx="8537575" cy="446415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/>
              <a:t>7:00 PM</a:t>
            </a:r>
            <a:endParaRPr lang="en-US" sz="2400" b="1" dirty="0">
              <a:solidFill>
                <a:srgbClr val="333399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Invocation – SBRS</a:t>
            </a:r>
            <a:endParaRPr lang="it-IT" sz="2400" b="1" dirty="0">
              <a:latin typeface="+mj-lt"/>
            </a:endParaRP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Presentation of Colors – Kaskanampo Chapter OA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District Commissioner – </a:t>
            </a:r>
            <a:r>
              <a:rPr lang="en-US" sz="2400" b="1" dirty="0">
                <a:solidFill>
                  <a:schemeClr val="accent2"/>
                </a:solidFill>
              </a:rPr>
              <a:t>Jimmy Sneddon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District Chairman – Jeremy Gaertner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District Director –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Training – Tom Billig – </a:t>
            </a:r>
            <a:r>
              <a:rPr lang="en-US" sz="2400" b="1" dirty="0">
                <a:solidFill>
                  <a:schemeClr val="accent2"/>
                </a:solidFill>
                <a:latin typeface="+mj-lt"/>
                <a:hlinkClick r:id="rId3" action="ppaction://hlinkpres?slideindex=1&amp;slidetitle="/>
              </a:rPr>
              <a:t>Training</a:t>
            </a:r>
            <a:r>
              <a:rPr lang="en-US" sz="2400" b="1" dirty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New Member Coordinator – Richard Stone - </a:t>
            </a:r>
            <a:r>
              <a:rPr lang="en-US" sz="2400" b="1" dirty="0">
                <a:solidFill>
                  <a:schemeClr val="accent2"/>
                </a:solidFill>
                <a:latin typeface="+mj-lt"/>
                <a:hlinkClick r:id="rId4" action="ppaction://hlinkpres?slideindex=1&amp;slidetitle="/>
              </a:rPr>
              <a:t>Slide</a:t>
            </a:r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Recharter – Stephen Forsythe</a:t>
            </a:r>
          </a:p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+mj-lt"/>
              </a:rPr>
              <a:t>Popcorn – Kathy Weaver – </a:t>
            </a:r>
            <a:r>
              <a:rPr lang="en-US" sz="2400" b="1" dirty="0">
                <a:solidFill>
                  <a:schemeClr val="accent2"/>
                </a:solidFill>
                <a:latin typeface="+mj-lt"/>
                <a:hlinkClick r:id="rId5" action="ppaction://hlinkpres?slideindex=1&amp;slidetitle="/>
              </a:rPr>
              <a:t>Pop</a:t>
            </a:r>
            <a:r>
              <a:rPr lang="en-US" sz="2400" b="1" dirty="0">
                <a:solidFill>
                  <a:schemeClr val="accent2"/>
                </a:solidFill>
                <a:latin typeface="+mj-lt"/>
              </a:rPr>
              <a:t> </a:t>
            </a:r>
          </a:p>
          <a:p>
            <a:pPr eaLnBrk="1" hangingPunct="1"/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en-US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>
              <a:buNone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+mj-lt"/>
              </a:rPr>
              <a:t>		</a:t>
            </a:r>
            <a:r>
              <a:rPr lang="en-US" sz="1800" dirty="0">
                <a:solidFill>
                  <a:schemeClr val="accent2"/>
                </a:solidFill>
              </a:rPr>
              <a:t>		</a:t>
            </a:r>
            <a:r>
              <a:rPr lang="en-US" sz="2000" dirty="0">
                <a:solidFill>
                  <a:schemeClr val="accent2"/>
                </a:solidFill>
              </a:rPr>
              <a:t>				</a:t>
            </a:r>
            <a:endParaRPr lang="en-US" sz="24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sz="2400" dirty="0"/>
              <a:t>		</a:t>
            </a:r>
            <a:r>
              <a:rPr lang="en-US" sz="2400" dirty="0">
                <a:solidFill>
                  <a:schemeClr val="accent2"/>
                </a:solidFill>
              </a:rPr>
              <a:t>			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		</a:t>
            </a:r>
          </a:p>
          <a:p>
            <a:pPr eaLnBrk="1" hangingPunct="1">
              <a:buFontTx/>
              <a:buNone/>
            </a:pPr>
            <a:endParaRPr lang="en-US" sz="2400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16286" y="172701"/>
            <a:ext cx="426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Talakto District Roundtable</a:t>
            </a:r>
            <a:endParaRPr lang="en-US" sz="2800" dirty="0">
              <a:latin typeface="+mj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70862" y="152400"/>
            <a:ext cx="2082621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6 November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B22C01-466D-44B4-B6CA-404D1F25DE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284" y="5447154"/>
            <a:ext cx="3227205" cy="1410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11264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07714"/>
            <a:ext cx="1313439" cy="13065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14" y="963469"/>
            <a:ext cx="1117824" cy="1117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60" y="11830"/>
            <a:ext cx="1101120" cy="1101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iscout.us/Creek/images/gac_s.gif"/>
          <p:cNvPicPr>
            <a:picLocks noGrp="1" noChangeAspect="1" noChangeArrowheads="1"/>
          </p:cNvPicPr>
          <p:nvPr>
            <p:ph type="title"/>
          </p:nvPr>
        </p:nvPicPr>
        <p:blipFill>
          <a:blip r:embed="rId3" r:link="rId4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19500" y="217488"/>
            <a:ext cx="1485900" cy="623887"/>
          </a:xfrm>
          <a:noFill/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209800" y="787400"/>
            <a:ext cx="426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Talakto District</a:t>
            </a:r>
          </a:p>
          <a:p>
            <a:pPr algn="ctr"/>
            <a:r>
              <a:rPr lang="en-US" sz="2800" b="1" dirty="0">
                <a:latin typeface="+mn-lt"/>
              </a:rPr>
              <a:t>Scouts BSA Roundtable</a:t>
            </a:r>
            <a:endParaRPr lang="en-US" sz="2800" dirty="0">
              <a:latin typeface="+mn-lt"/>
            </a:endParaRPr>
          </a:p>
        </p:txBody>
      </p:sp>
      <p:pic>
        <p:nvPicPr>
          <p:cNvPr id="4100" name="Picture 5" descr="red scout line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38162" y="1073743"/>
            <a:ext cx="8067675" cy="43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1235076"/>
            <a:ext cx="9144000" cy="4403724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    		</a:t>
            </a:r>
            <a:r>
              <a:rPr lang="en-US" sz="2800" b="1" dirty="0">
                <a:solidFill>
                  <a:srgbClr val="FF0000"/>
                </a:solidFill>
              </a:rPr>
              <a:t>7:15 PM</a:t>
            </a:r>
            <a:endParaRPr lang="en-US" sz="2800" b="1" dirty="0">
              <a:solidFill>
                <a:srgbClr val="002060"/>
              </a:solidFill>
            </a:endParaRP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Scouts BSA Session Announcements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Recent Activities – </a:t>
            </a:r>
            <a:r>
              <a:rPr lang="en-US" sz="2800" b="1" dirty="0" err="1">
                <a:solidFill>
                  <a:srgbClr val="002060"/>
                </a:solidFill>
              </a:rPr>
              <a:t>SBRS</a:t>
            </a:r>
            <a:endParaRPr lang="en-US" sz="2800" b="1" dirty="0">
              <a:solidFill>
                <a:srgbClr val="002060"/>
              </a:solidFill>
            </a:endParaRP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Stoves - </a:t>
            </a:r>
            <a:r>
              <a:rPr lang="en-US" sz="2800" b="1" dirty="0" err="1">
                <a:solidFill>
                  <a:srgbClr val="002060"/>
                </a:solidFill>
              </a:rPr>
              <a:t>SBRS</a:t>
            </a:r>
            <a:endParaRPr lang="en-US" sz="2800" b="1" dirty="0">
              <a:solidFill>
                <a:srgbClr val="002060"/>
              </a:solidFill>
            </a:endParaRP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Flag Pickup – Maple Hill &amp; Memory – 15 Nov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Christmas Party – Giga Parts – 4 December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Scoutmaster’s Minute – SBRS </a:t>
            </a:r>
          </a:p>
          <a:p>
            <a:pPr lvl="2" eaLnBrk="1" hangingPunct="1">
              <a:lnSpc>
                <a:spcPct val="110000"/>
              </a:lnSpc>
            </a:pPr>
            <a:endParaRPr lang="en-US" sz="2800" b="1" dirty="0">
              <a:solidFill>
                <a:srgbClr val="002060"/>
              </a:solidFill>
            </a:endParaRPr>
          </a:p>
          <a:p>
            <a:pPr marL="3657600" lvl="8" indent="0">
              <a:lnSpc>
                <a:spcPct val="110000"/>
              </a:lnSpc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105" name="Rectangle 13"/>
          <p:cNvSpPr>
            <a:spLocks noChangeArrowheads="1"/>
          </p:cNvSpPr>
          <p:nvPr/>
        </p:nvSpPr>
        <p:spPr bwMode="auto">
          <a:xfrm>
            <a:off x="1295400" y="5910779"/>
            <a:ext cx="7090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/>
              <a:t>Next: 	Roundtable		8 January 2026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58131" y="441088"/>
            <a:ext cx="2082621" cy="36933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6 November 2025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255" y="0"/>
            <a:ext cx="1073743" cy="1073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1676400"/>
            <a:ext cx="4686300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76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hrsar2@att.net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38299"/>
            <a:ext cx="3200400" cy="3183651"/>
          </a:xfrm>
          <a:prstGeom prst="rect">
            <a:avLst/>
          </a:prstGeom>
          <a:ln w="184150" cmpd="thickThin">
            <a:solidFill>
              <a:schemeClr val="tx1"/>
            </a:solidFill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2501265" y="556181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Chris Whitacre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338843" y="960675"/>
            <a:ext cx="6086450" cy="19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100" b="1" dirty="0">
                <a:solidFill>
                  <a:schemeClr val="dk2"/>
                </a:solidFill>
              </a:rPr>
              <a:t>Welcome to </a:t>
            </a:r>
            <a:r>
              <a:rPr lang="en" sz="2100" b="1">
                <a:solidFill>
                  <a:schemeClr val="dk2"/>
                </a:solidFill>
              </a:rPr>
              <a:t>the NOVEMBER  </a:t>
            </a:r>
            <a:r>
              <a:rPr lang="en" sz="2100" b="1" dirty="0">
                <a:solidFill>
                  <a:schemeClr val="dk2"/>
                </a:solidFill>
              </a:rPr>
              <a:t>2025 ROUNDTABLE!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100" b="1" dirty="0">
                <a:solidFill>
                  <a:schemeClr val="dk2"/>
                </a:solidFill>
              </a:rPr>
              <a:t>All attendees please sign in.  Be sure to make an entry </a:t>
            </a:r>
            <a:r>
              <a:rPr lang="en" sz="2100" b="1" dirty="0">
                <a:solidFill>
                  <a:srgbClr val="FF0000"/>
                </a:solidFill>
              </a:rPr>
              <a:t>for </a:t>
            </a:r>
            <a:r>
              <a:rPr lang="en" sz="2100" b="1" u="sng" dirty="0">
                <a:solidFill>
                  <a:srgbClr val="FF0000"/>
                </a:solidFill>
              </a:rPr>
              <a:t>one</a:t>
            </a:r>
            <a:r>
              <a:rPr lang="en" sz="2100" b="1" dirty="0">
                <a:solidFill>
                  <a:srgbClr val="FF0000"/>
                </a:solidFill>
              </a:rPr>
              <a:t> unit’s attendance</a:t>
            </a:r>
            <a:r>
              <a:rPr lang="en" sz="2100" b="1" dirty="0">
                <a:solidFill>
                  <a:schemeClr val="dk2"/>
                </a:solidFill>
              </a:rPr>
              <a:t>.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314025" y="3986926"/>
            <a:ext cx="26214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chemeClr val="dk2"/>
                </a:solidFill>
              </a:rPr>
              <a:t>SIGN IN HERE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" b="1" dirty="0">
              <a:solidFill>
                <a:schemeClr val="dk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b="1" dirty="0">
              <a:solidFill>
                <a:schemeClr val="dk2"/>
              </a:solidFill>
            </a:endParaRPr>
          </a:p>
        </p:txBody>
      </p:sp>
      <p:pic>
        <p:nvPicPr>
          <p:cNvPr id="8" name="Picture 7" descr="A logo of an eagle">
            <a:extLst>
              <a:ext uri="{FF2B5EF4-FFF2-40B4-BE49-F238E27FC236}">
                <a16:creationId xmlns:a16="http://schemas.microsoft.com/office/drawing/2014/main" id="{A3A277FA-4E10-7324-99AB-BF8DDD4E0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812" y="953881"/>
            <a:ext cx="2755443" cy="2755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D6A034-4F5D-3520-E931-577E68F9E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32" y="2374036"/>
            <a:ext cx="3295819" cy="3283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365352-1407-2A5F-0B53-017B489E17B5}"/>
              </a:ext>
            </a:extLst>
          </p:cNvPr>
          <p:cNvSpPr txBox="1"/>
          <p:nvPr/>
        </p:nvSpPr>
        <p:spPr>
          <a:xfrm>
            <a:off x="5935425" y="3820886"/>
            <a:ext cx="3020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you are representing a unit, sign in as a leader in that unit, and not a district position.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9575</TotalTime>
  <Words>259</Words>
  <Application>Microsoft Office PowerPoint</Application>
  <PresentationFormat>On-screen Show (4:3)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Default Design</vt:lpstr>
      <vt:lpstr>PowerPoint Presentation</vt:lpstr>
      <vt:lpstr>Welcome to the Talakto District Roundtable!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Chris Whitacre</cp:lastModifiedBy>
  <cp:revision>694</cp:revision>
  <cp:lastPrinted>2017-09-07T05:06:07Z</cp:lastPrinted>
  <dcterms:created xsi:type="dcterms:W3CDTF">2005-04-06T12:01:59Z</dcterms:created>
  <dcterms:modified xsi:type="dcterms:W3CDTF">2025-11-06T21:57:20Z</dcterms:modified>
</cp:coreProperties>
</file>