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6" d="100"/>
          <a:sy n="56" d="100"/>
        </p:scale>
        <p:origin x="43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FDL_4K.png">
            <a:extLst>
              <a:ext uri="{FF2B5EF4-FFF2-40B4-BE49-F238E27FC236}">
                <a16:creationId xmlns:a16="http://schemas.microsoft.com/office/drawing/2014/main" id="{68312F4B-AFFC-0AAE-2B66-698E6DEB99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967" y="2138363"/>
            <a:ext cx="1530351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656799" y="1650332"/>
            <a:ext cx="6341173" cy="2110257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E3CF8BC-7C97-0AB2-82C5-C37E433380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B4DB2-6FD2-4BA6-A8B4-FCF70A985C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65E8CA30-6038-9B66-0ADF-3C9EDD33E279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088467" y="65087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A0E35-B29C-45ED-BDED-8765A16BB157}" type="datetime1">
              <a:rPr lang="en-US" altLang="en-US"/>
              <a:pPr>
                <a:defRPr/>
              </a:pPr>
              <a:t>11/6/2025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81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FDL_4K.png">
            <a:extLst>
              <a:ext uri="{FF2B5EF4-FFF2-40B4-BE49-F238E27FC236}">
                <a16:creationId xmlns:a16="http://schemas.microsoft.com/office/drawing/2014/main" id="{145D2973-0884-9558-13D7-D66E72BB98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34" y="328614"/>
            <a:ext cx="1337733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234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F92841C-D0E1-E6C0-E363-B0E8C68EE0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8D519-AA73-4D75-B161-C5CC741E36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Date Placeholder 6">
            <a:extLst>
              <a:ext uri="{FF2B5EF4-FFF2-40B4-BE49-F238E27FC236}">
                <a16:creationId xmlns:a16="http://schemas.microsoft.com/office/drawing/2014/main" id="{691166F0-46EC-FA6D-33B7-AB0E9CB1BCF2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088467" y="65087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EC607-B20F-414F-9479-98678C2DF493}" type="datetime1">
              <a:rPr lang="en-US" altLang="en-US"/>
              <a:pPr>
                <a:defRPr/>
              </a:pPr>
              <a:t>11/6/2025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84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FDL_4K.png">
            <a:extLst>
              <a:ext uri="{FF2B5EF4-FFF2-40B4-BE49-F238E27FC236}">
                <a16:creationId xmlns:a16="http://schemas.microsoft.com/office/drawing/2014/main" id="{18E79B6D-834A-006C-6771-1B562D1634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34" y="328614"/>
            <a:ext cx="1337733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8D53118-603C-CAA6-FF2B-2662D806D5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88467" y="65087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0FD5D-636E-48F1-85EF-8C3FD743318A}" type="datetime1">
              <a:rPr lang="en-US" altLang="en-US"/>
              <a:pPr>
                <a:defRPr/>
              </a:pPr>
              <a:t>11/6/2025</a:t>
            </a:fld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0384B-790F-A472-1094-432E93814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DE5F3-0C35-4386-A5C9-F91AA7C74F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302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FDL_4K.png">
            <a:extLst>
              <a:ext uri="{FF2B5EF4-FFF2-40B4-BE49-F238E27FC236}">
                <a16:creationId xmlns:a16="http://schemas.microsoft.com/office/drawing/2014/main" id="{888F82B7-9490-605B-463D-6462800690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34" y="328614"/>
            <a:ext cx="1337733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9608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319370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79608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19370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2F43A76E-7860-232A-CA4A-58A8BE91D9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88467" y="65087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FF253-A3E8-46A9-8C9C-68AB9F436295}" type="datetime1">
              <a:rPr lang="en-US" altLang="en-US"/>
              <a:pPr>
                <a:defRPr/>
              </a:pPr>
              <a:t>11/6/2025</a:t>
            </a:fld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84AAAF-F7BA-D152-6CC7-6B97A74EFB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6A334-E3E8-42F3-8BE6-FA21717FE0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FDL_4K.png">
            <a:extLst>
              <a:ext uri="{FF2B5EF4-FFF2-40B4-BE49-F238E27FC236}">
                <a16:creationId xmlns:a16="http://schemas.microsoft.com/office/drawing/2014/main" id="{3ACE8884-90CB-9455-F6D4-56CF50B1E6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34" y="328614"/>
            <a:ext cx="1337733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A0F1D050-2DA9-7BB5-6368-745881F2A8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88467" y="65087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03CB5-059F-4F6A-AB5C-40C895CABA44}" type="datetime1">
              <a:rPr lang="en-US" altLang="en-US"/>
              <a:pPr>
                <a:defRPr/>
              </a:pPr>
              <a:t>11/6/2025</a:t>
            </a:fld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5D1858-879C-89C9-BEEA-4578B3FAC4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BD774-9905-4AE1-B31B-DFF91373A3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01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3F1C6-1198-BD95-5CF7-A6C2CBCB1A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88467" y="65087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40527-5F35-4BB8-B460-B9B54BB1727A}" type="datetime1">
              <a:rPr lang="en-US" altLang="en-US"/>
              <a:pPr>
                <a:defRPr/>
              </a:pPr>
              <a:t>11/6/2025</a:t>
            </a:fld>
            <a:endParaRPr lang="en-US" altLang="en-US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B1F3CE24-6ECF-25B3-C088-15ED94A5FD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39F16-969A-47E8-BBBE-7CDC8F75E3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46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82061-B60B-C60A-398A-D55E01B0B5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88467" y="65087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DD26C-0F6A-41AC-A79F-97CECEC09760}" type="datetime1">
              <a:rPr lang="en-US" altLang="en-US"/>
              <a:pPr>
                <a:defRPr/>
              </a:pPr>
              <a:t>11/6/2025</a:t>
            </a:fld>
            <a:endParaRPr lang="en-US" alt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1E81764-8598-478E-ADD4-3888BA125C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CE83F-B025-4966-9513-32F043ED49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79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image" Target="file:///\\Users\jaypointer\Desktop\Folio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Folio.png" descr="/Users/jaypointer/Desktop/Folio.png">
            <a:extLst>
              <a:ext uri="{FF2B5EF4-FFF2-40B4-BE49-F238E27FC236}">
                <a16:creationId xmlns:a16="http://schemas.microsoft.com/office/drawing/2014/main" id="{D747F473-0896-0E9F-B545-C6DE1C741ED6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807075"/>
            <a:ext cx="12223751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3CF6A65-A445-26E5-8F47-867657CC01E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89151" y="274638"/>
            <a:ext cx="93916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D12D67E7-77E0-D6DD-7A1A-F03CA859A0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68759-8BB2-56B4-6CBC-6560084BE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08751"/>
            <a:ext cx="55033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95B3D7"/>
                </a:solidFill>
                <a:latin typeface="Helvetica" panose="020B0604020202020204" pitchFamily="34" charset="0"/>
              </a:defRPr>
            </a:lvl1pPr>
          </a:lstStyle>
          <a:p>
            <a:pPr>
              <a:defRPr/>
            </a:pPr>
            <a:fld id="{4BB5CE85-88BC-4704-8DA8-9E2B91DF6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0" name="Picture 9">
            <a:extLst>
              <a:ext uri="{FF2B5EF4-FFF2-40B4-BE49-F238E27FC236}">
                <a16:creationId xmlns:a16="http://schemas.microsoft.com/office/drawing/2014/main" id="{3720FDE0-1026-5CB7-3D62-DEFABE58602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601" y="5961063"/>
            <a:ext cx="1411817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F5CCEFB-BC82-2575-4EB9-1E6918CC0B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3634" y="6508751"/>
            <a:ext cx="2302933" cy="365125"/>
          </a:xfrm>
          <a:custGeom>
            <a:avLst/>
            <a:gdLst>
              <a:gd name="connsiteX0" fmla="*/ 0 w 595382"/>
              <a:gd name="connsiteY0" fmla="*/ 0 h 365125"/>
              <a:gd name="connsiteX1" fmla="*/ 595382 w 595382"/>
              <a:gd name="connsiteY1" fmla="*/ 0 h 365125"/>
              <a:gd name="connsiteX2" fmla="*/ 595382 w 595382"/>
              <a:gd name="connsiteY2" fmla="*/ 365125 h 365125"/>
              <a:gd name="connsiteX3" fmla="*/ 0 w 595382"/>
              <a:gd name="connsiteY3" fmla="*/ 365125 h 365125"/>
              <a:gd name="connsiteX4" fmla="*/ 0 w 595382"/>
              <a:gd name="connsiteY4" fmla="*/ 0 h 365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382" h="365125">
                <a:moveTo>
                  <a:pt x="0" y="0"/>
                </a:moveTo>
                <a:lnTo>
                  <a:pt x="595382" y="0"/>
                </a:lnTo>
                <a:lnTo>
                  <a:pt x="595382" y="365125"/>
                </a:lnTo>
                <a:lnTo>
                  <a:pt x="0" y="365125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95B3D7"/>
                </a:solidFill>
                <a:latin typeface="Helvetica" panose="020B0604020202020204" pitchFamily="34" charset="0"/>
              </a:defRPr>
            </a:lvl1pPr>
          </a:lstStyle>
          <a:p>
            <a:pPr>
              <a:defRPr/>
            </a:pPr>
            <a:fld id="{C0260802-19E9-46AC-9F0E-04D325E329F9}" type="datetime1">
              <a:rPr lang="en-US" altLang="en-US"/>
              <a:pPr>
                <a:defRPr/>
              </a:pPr>
              <a:t>11/6/2025</a:t>
            </a:fld>
            <a:endParaRPr lang="en-US" altLang="en-US"/>
          </a:p>
        </p:txBody>
      </p:sp>
      <p:pic>
        <p:nvPicPr>
          <p:cNvPr id="1032" name="Picture 13" descr="AnnivGrStandard_White.png">
            <a:extLst>
              <a:ext uri="{FF2B5EF4-FFF2-40B4-BE49-F238E27FC236}">
                <a16:creationId xmlns:a16="http://schemas.microsoft.com/office/drawing/2014/main" id="{4889898E-0F1E-9CE6-B2DF-DDF73343297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1" y="6508751"/>
            <a:ext cx="2440516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685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CF0031"/>
          </a:solidFill>
          <a:latin typeface="Helvetica"/>
          <a:ea typeface="ヒラギノ角ゴ Pro W3" charset="0"/>
          <a:cs typeface="ヒラギノ角ゴ Pro W3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CF0031"/>
          </a:solidFill>
          <a:latin typeface="Helvetica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b="1" kern="1200">
          <a:solidFill>
            <a:srgbClr val="005AA3"/>
          </a:solidFill>
          <a:latin typeface="Helvetica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5AA3"/>
          </a:solidFill>
          <a:latin typeface="Helvetica"/>
          <a:ea typeface="ヒラギノ角ゴ Pro W3" charset="0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005AA3"/>
          </a:solidFill>
          <a:latin typeface="Helvetica"/>
          <a:ea typeface="ヒラギノ角ゴ Pro W3" charset="0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b="1" i="1" kern="1200">
          <a:solidFill>
            <a:srgbClr val="CF0031"/>
          </a:solidFill>
          <a:latin typeface="Helvetica"/>
          <a:ea typeface="ヒラギノ角ゴ Pro W3" charset="0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i="1" kern="1200">
          <a:solidFill>
            <a:srgbClr val="005AA3"/>
          </a:solidFill>
          <a:latin typeface="Helvetica"/>
          <a:ea typeface="ヒラギノ角ゴ Pro W3" charset="0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2C1B9AB-9237-0B57-B636-00B2D0BE8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040" y="3029803"/>
            <a:ext cx="8134066" cy="28047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8A7AD8-CD08-9A10-6C73-4C18BE2C0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Popcorn – TALAKTO IS AWESOME!!!!!!!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4A063-9D41-615C-CE1D-1AA405B8F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526" y="1320801"/>
            <a:ext cx="11164186" cy="4513740"/>
          </a:xfrm>
        </p:spPr>
        <p:txBody>
          <a:bodyPr/>
          <a:lstStyle/>
          <a:p>
            <a:r>
              <a:rPr lang="en-US" dirty="0" err="1"/>
              <a:t>Talakto</a:t>
            </a:r>
            <a:r>
              <a:rPr lang="en-US" dirty="0"/>
              <a:t> currently represents 63.7% of the Greater Alabama Council popcorn sales at $330,980. </a:t>
            </a:r>
          </a:p>
          <a:p>
            <a:r>
              <a:rPr lang="en-US" dirty="0"/>
              <a:t>Approaching an all-time record high for a District in popcorn sales</a:t>
            </a:r>
          </a:p>
          <a:p>
            <a:r>
              <a:rPr lang="en-US" dirty="0"/>
              <a:t>THRIFTY.</a:t>
            </a:r>
            <a:r>
              <a:rPr lang="en-US" b="0" dirty="0"/>
              <a:t> Work to pay your own way. 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00CE0-84C8-6A85-342F-3E7449F4F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548D519-AA73-4D75-B161-C5CC741E36F2}" type="slidenum">
              <a:rPr lang="en-US" altLang="en-US">
                <a:ea typeface="ヒラギノ角ゴ Pro W3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076477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Helvetica</vt:lpstr>
      <vt:lpstr>ヒラギノ角ゴ Pro W3</vt:lpstr>
      <vt:lpstr>1_Office Theme</vt:lpstr>
      <vt:lpstr>Popcorn – TALAKTO IS AWESOME!!!!!!!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Kathryn Weaver</dc:creator>
  <cp:lastModifiedBy>Kathryn Weaver</cp:lastModifiedBy>
  <cp:revision>7</cp:revision>
  <dcterms:created xsi:type="dcterms:W3CDTF">2024-10-24T13:41:41Z</dcterms:created>
  <dcterms:modified xsi:type="dcterms:W3CDTF">2025-11-06T20:42:02Z</dcterms:modified>
</cp:coreProperties>
</file>